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59" r:id="rId4"/>
    <p:sldId id="307" r:id="rId5"/>
    <p:sldId id="261" r:id="rId6"/>
    <p:sldId id="301" r:id="rId7"/>
    <p:sldId id="264" r:id="rId8"/>
    <p:sldId id="302" r:id="rId9"/>
    <p:sldId id="303" r:id="rId10"/>
    <p:sldId id="308" r:id="rId11"/>
    <p:sldId id="304" r:id="rId12"/>
    <p:sldId id="266" r:id="rId13"/>
    <p:sldId id="267" r:id="rId14"/>
    <p:sldId id="305" r:id="rId15"/>
    <p:sldId id="306" r:id="rId16"/>
  </p:sldIdLst>
  <p:sldSz cx="9144000" cy="5143500" type="screen16x9"/>
  <p:notesSz cx="6858000" cy="9144000"/>
  <p:embeddedFontLst>
    <p:embeddedFont>
      <p:font typeface="Abel" panose="02000506030000020004" pitchFamily="2" charset="0"/>
      <p:regular r:id="rId18"/>
    </p:embeddedFont>
    <p:embeddedFont>
      <p:font typeface="Anaheim" panose="020B0604020202020204" charset="0"/>
      <p:regular r:id="rId19"/>
    </p:embeddedFont>
    <p:embeddedFont>
      <p:font typeface="Reenie Beanie" panose="020B0604020202020204" charset="0"/>
      <p:regular r:id="rId20"/>
    </p:embeddedFont>
    <p:embeddedFont>
      <p:font typeface="Roboto" panose="02000000000000000000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EB83D-199B-4A9F-9FE9-45124AC083A1}">
  <a:tblStyle styleId="{F14EB83D-199B-4A9F-9FE9-45124AC08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1ea849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1ea849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6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250102184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250102184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1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250102184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250102184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50102184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50102184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50102184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50102184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46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50102184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50102184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3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49463d878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49463d878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30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5010218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25010218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73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10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010218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010218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7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18850" y="1031150"/>
            <a:ext cx="5106300" cy="2340900"/>
          </a:xfrm>
          <a:prstGeom prst="rect">
            <a:avLst/>
          </a:prstGeom>
          <a:effectLst>
            <a:outerShdw blurRad="128588" dist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18850" y="3751475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737950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/>
          <p:nvPr/>
        </p:nvSpPr>
        <p:spPr>
          <a:xfrm>
            <a:off x="360700" y="277421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8235750" y="4280750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4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1125788" y="2095309"/>
            <a:ext cx="2808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5209163" y="2095309"/>
            <a:ext cx="28101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1125800" y="2526395"/>
            <a:ext cx="2808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209175" y="2526395"/>
            <a:ext cx="28101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112425" y="46614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2991750" y="1302975"/>
            <a:ext cx="3160500" cy="8109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2991750" y="2267625"/>
            <a:ext cx="31605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580834" y="3439529"/>
            <a:ext cx="957033" cy="869629"/>
            <a:chOff x="4889250" y="3972561"/>
            <a:chExt cx="1174850" cy="1067554"/>
          </a:xfrm>
        </p:grpSpPr>
        <p:grpSp>
          <p:nvGrpSpPr>
            <p:cNvPr id="130" name="Google Shape;130;p9"/>
            <p:cNvGrpSpPr/>
            <p:nvPr/>
          </p:nvGrpSpPr>
          <p:grpSpPr>
            <a:xfrm>
              <a:off x="4891750" y="3972850"/>
              <a:ext cx="1172350" cy="1066925"/>
              <a:chOff x="4891750" y="3972850"/>
              <a:chExt cx="1172350" cy="1066925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891750" y="39728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1"/>
                    </a:moveTo>
                    <a:cubicBezTo>
                      <a:pt x="18010" y="1"/>
                      <a:pt x="12579" y="2056"/>
                      <a:pt x="8422" y="6176"/>
                    </a:cubicBezTo>
                    <a:cubicBezTo>
                      <a:pt x="51" y="14472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2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1"/>
                      <a:pt x="23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5068450" y="45352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875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50"/>
                      <a:pt x="2382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25"/>
                    </a:cubicBezTo>
                    <a:lnTo>
                      <a:pt x="5164" y="10925"/>
                    </a:lnTo>
                    <a:cubicBezTo>
                      <a:pt x="5258" y="10931"/>
                      <a:pt x="5353" y="10934"/>
                      <a:pt x="5448" y="10934"/>
                    </a:cubicBezTo>
                    <a:cubicBezTo>
                      <a:pt x="6104" y="10934"/>
                      <a:pt x="6753" y="10784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70"/>
                      <a:pt x="9545" y="12777"/>
                      <a:pt x="10342" y="12777"/>
                    </a:cubicBezTo>
                    <a:cubicBezTo>
                      <a:pt x="11130" y="12777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4"/>
                    </a:cubicBezTo>
                    <a:cubicBezTo>
                      <a:pt x="16642" y="10173"/>
                      <a:pt x="16818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31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7"/>
                    </a:cubicBezTo>
                    <a:cubicBezTo>
                      <a:pt x="18688" y="18084"/>
                      <a:pt x="19426" y="18366"/>
                      <a:pt x="20163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30"/>
                      <a:pt x="22607" y="12454"/>
                    </a:cubicBezTo>
                    <a:cubicBezTo>
                      <a:pt x="23911" y="11151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3"/>
                    </a:cubicBezTo>
                    <a:cubicBezTo>
                      <a:pt x="18096" y="6414"/>
                      <a:pt x="17645" y="4785"/>
                      <a:pt x="16492" y="3582"/>
                    </a:cubicBezTo>
                    <a:cubicBezTo>
                      <a:pt x="16091" y="3181"/>
                      <a:pt x="15615" y="2855"/>
                      <a:pt x="15113" y="2629"/>
                    </a:cubicBezTo>
                    <a:cubicBezTo>
                      <a:pt x="15214" y="2579"/>
                      <a:pt x="15289" y="2504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50703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18" y="7476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3"/>
                    </a:cubicBezTo>
                    <a:cubicBezTo>
                      <a:pt x="2113" y="12971"/>
                      <a:pt x="3044" y="13332"/>
                      <a:pt x="3976" y="13332"/>
                    </a:cubicBezTo>
                    <a:cubicBezTo>
                      <a:pt x="4757" y="13332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4"/>
                    </a:cubicBezTo>
                    <a:cubicBezTo>
                      <a:pt x="7715" y="9777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6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5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435000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8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6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3"/>
                    </a:cubicBezTo>
                    <a:cubicBezTo>
                      <a:pt x="2692" y="164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52695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7"/>
                      <a:pt x="6428" y="2627"/>
                    </a:cubicBezTo>
                    <a:cubicBezTo>
                      <a:pt x="6753" y="2627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51398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1"/>
                    </a:moveTo>
                    <a:cubicBezTo>
                      <a:pt x="1279" y="1"/>
                      <a:pt x="891" y="151"/>
                      <a:pt x="602" y="452"/>
                    </a:cubicBezTo>
                    <a:cubicBezTo>
                      <a:pt x="1" y="1028"/>
                      <a:pt x="1" y="2006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5"/>
                      <a:pt x="2733" y="2607"/>
                    </a:cubicBezTo>
                    <a:cubicBezTo>
                      <a:pt x="3334" y="2006"/>
                      <a:pt x="3334" y="1053"/>
                      <a:pt x="2733" y="452"/>
                    </a:cubicBezTo>
                    <a:cubicBezTo>
                      <a:pt x="2444" y="151"/>
                      <a:pt x="2056" y="1"/>
                      <a:pt x="166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5017075" y="46555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56" y="725"/>
                      <a:pt x="1855" y="324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5578475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6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1"/>
                      <a:pt x="3083" y="5571"/>
                    </a:cubicBezTo>
                    <a:cubicBezTo>
                      <a:pt x="3793" y="5571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1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56862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68" y="0"/>
                    </a:moveTo>
                    <a:cubicBezTo>
                      <a:pt x="1586" y="0"/>
                      <a:pt x="1103" y="182"/>
                      <a:pt x="727" y="545"/>
                    </a:cubicBezTo>
                    <a:cubicBezTo>
                      <a:pt x="1" y="1272"/>
                      <a:pt x="1" y="2450"/>
                      <a:pt x="727" y="3202"/>
                    </a:cubicBezTo>
                    <a:cubicBezTo>
                      <a:pt x="1094" y="3568"/>
                      <a:pt x="1581" y="3756"/>
                      <a:pt x="2068" y="3756"/>
                    </a:cubicBezTo>
                    <a:cubicBezTo>
                      <a:pt x="2546" y="3756"/>
                      <a:pt x="3024" y="3575"/>
                      <a:pt x="3384" y="3202"/>
                    </a:cubicBezTo>
                    <a:cubicBezTo>
                      <a:pt x="4111" y="2475"/>
                      <a:pt x="4136" y="1297"/>
                      <a:pt x="3409" y="545"/>
                    </a:cubicBezTo>
                    <a:cubicBezTo>
                      <a:pt x="3033" y="182"/>
                      <a:pt x="2551" y="0"/>
                      <a:pt x="2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57633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78" y="0"/>
                    </a:moveTo>
                    <a:cubicBezTo>
                      <a:pt x="752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14" y="1692"/>
                      <a:pt x="740" y="1780"/>
                      <a:pt x="968" y="1780"/>
                    </a:cubicBezTo>
                    <a:cubicBezTo>
                      <a:pt x="1197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29" y="88"/>
                      <a:pt x="1203" y="0"/>
                      <a:pt x="9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56530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6" y="0"/>
                    </a:moveTo>
                    <a:cubicBezTo>
                      <a:pt x="531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64" y="1194"/>
                      <a:pt x="520" y="1257"/>
                      <a:pt x="680" y="1257"/>
                    </a:cubicBezTo>
                    <a:cubicBezTo>
                      <a:pt x="840" y="1257"/>
                      <a:pt x="1003" y="1194"/>
                      <a:pt x="1128" y="1069"/>
                    </a:cubicBezTo>
                    <a:cubicBezTo>
                      <a:pt x="1379" y="818"/>
                      <a:pt x="1379" y="417"/>
                      <a:pt x="1128" y="192"/>
                    </a:cubicBezTo>
                    <a:cubicBezTo>
                      <a:pt x="1012" y="63"/>
                      <a:pt x="850" y="0"/>
                      <a:pt x="68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5381100" y="4870900"/>
                <a:ext cx="977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38" extrusionOk="0">
                    <a:moveTo>
                      <a:pt x="1953" y="0"/>
                    </a:moveTo>
                    <a:cubicBezTo>
                      <a:pt x="1503" y="0"/>
                      <a:pt x="1050" y="169"/>
                      <a:pt x="703" y="505"/>
                    </a:cubicBezTo>
                    <a:cubicBezTo>
                      <a:pt x="1" y="1206"/>
                      <a:pt x="1" y="2309"/>
                      <a:pt x="703" y="3011"/>
                    </a:cubicBezTo>
                    <a:cubicBezTo>
                      <a:pt x="1041" y="3362"/>
                      <a:pt x="1492" y="3537"/>
                      <a:pt x="1946" y="3537"/>
                    </a:cubicBezTo>
                    <a:cubicBezTo>
                      <a:pt x="2401" y="3537"/>
                      <a:pt x="2858" y="3362"/>
                      <a:pt x="3209" y="3011"/>
                    </a:cubicBezTo>
                    <a:cubicBezTo>
                      <a:pt x="3886" y="2334"/>
                      <a:pt x="3911" y="1206"/>
                      <a:pt x="3209" y="530"/>
                    </a:cubicBezTo>
                    <a:cubicBezTo>
                      <a:pt x="2868" y="176"/>
                      <a:pt x="2411" y="0"/>
                      <a:pt x="1953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58842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28" y="0"/>
                    </a:moveTo>
                    <a:cubicBezTo>
                      <a:pt x="863" y="0"/>
                      <a:pt x="599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3" y="2087"/>
                      <a:pt x="1140" y="2087"/>
                    </a:cubicBezTo>
                    <a:cubicBezTo>
                      <a:pt x="1399" y="2087"/>
                      <a:pt x="1658" y="1986"/>
                      <a:pt x="1855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7" y="107"/>
                      <a:pt x="1402" y="0"/>
                      <a:pt x="112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56718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9"/>
              <p:cNvSpPr/>
              <p:nvPr/>
            </p:nvSpPr>
            <p:spPr>
              <a:xfrm>
                <a:off x="5154300" y="4892950"/>
                <a:ext cx="3527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72" extrusionOk="0">
                    <a:moveTo>
                      <a:pt x="3872" y="0"/>
                    </a:moveTo>
                    <a:cubicBezTo>
                      <a:pt x="2487" y="0"/>
                      <a:pt x="1098" y="502"/>
                      <a:pt x="0" y="1502"/>
                    </a:cubicBezTo>
                    <a:cubicBezTo>
                      <a:pt x="3806" y="4408"/>
                      <a:pt x="8375" y="5871"/>
                      <a:pt x="12928" y="5871"/>
                    </a:cubicBezTo>
                    <a:cubicBezTo>
                      <a:pt x="13322" y="5871"/>
                      <a:pt x="13717" y="5860"/>
                      <a:pt x="14111" y="5838"/>
                    </a:cubicBezTo>
                    <a:cubicBezTo>
                      <a:pt x="13960" y="5487"/>
                      <a:pt x="13735" y="5161"/>
                      <a:pt x="13459" y="4886"/>
                    </a:cubicBezTo>
                    <a:cubicBezTo>
                      <a:pt x="12813" y="4240"/>
                      <a:pt x="11962" y="3912"/>
                      <a:pt x="11115" y="3912"/>
                    </a:cubicBezTo>
                    <a:cubicBezTo>
                      <a:pt x="10516" y="3912"/>
                      <a:pt x="9918" y="4077"/>
                      <a:pt x="9399" y="4410"/>
                    </a:cubicBezTo>
                    <a:cubicBezTo>
                      <a:pt x="9173" y="3407"/>
                      <a:pt x="8672" y="2480"/>
                      <a:pt x="7895" y="1678"/>
                    </a:cubicBezTo>
                    <a:cubicBezTo>
                      <a:pt x="6789" y="558"/>
                      <a:pt x="5332" y="0"/>
                      <a:pt x="3872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5851050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5827850" y="4234775"/>
                <a:ext cx="94650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5" extrusionOk="0">
                    <a:moveTo>
                      <a:pt x="1881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26" y="1162"/>
                      <a:pt x="1" y="2240"/>
                      <a:pt x="677" y="2917"/>
                    </a:cubicBezTo>
                    <a:cubicBezTo>
                      <a:pt x="1016" y="3255"/>
                      <a:pt x="1454" y="3424"/>
                      <a:pt x="1893" y="3424"/>
                    </a:cubicBezTo>
                    <a:cubicBezTo>
                      <a:pt x="2332" y="3424"/>
                      <a:pt x="2770" y="3255"/>
                      <a:pt x="3109" y="2917"/>
                    </a:cubicBezTo>
                    <a:cubicBezTo>
                      <a:pt x="3760" y="2265"/>
                      <a:pt x="3785" y="1188"/>
                      <a:pt x="3109" y="511"/>
                    </a:cubicBezTo>
                    <a:cubicBezTo>
                      <a:pt x="2767" y="169"/>
                      <a:pt x="2323" y="0"/>
                      <a:pt x="18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50352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6"/>
                    </a:cubicBezTo>
                    <a:cubicBezTo>
                      <a:pt x="351" y="1191"/>
                      <a:pt x="514" y="1254"/>
                      <a:pt x="677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" name="Google Shape;149;p9"/>
            <p:cNvSpPr/>
            <p:nvPr/>
          </p:nvSpPr>
          <p:spPr>
            <a:xfrm>
              <a:off x="4944450" y="3972561"/>
              <a:ext cx="1067001" cy="1067554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4944450" y="3973129"/>
              <a:ext cx="1066976" cy="1066392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1"/>
                  </a:moveTo>
                  <a:cubicBezTo>
                    <a:pt x="10226" y="1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1"/>
                    <a:pt x="22833" y="1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077850" y="3999100"/>
              <a:ext cx="927288" cy="1014503"/>
            </a:xfrm>
            <a:custGeom>
              <a:avLst/>
              <a:gdLst/>
              <a:ahLst/>
              <a:cxnLst/>
              <a:rect l="l" t="t" r="r" b="b"/>
              <a:pathLst>
                <a:path w="45014" h="45014" extrusionOk="0">
                  <a:moveTo>
                    <a:pt x="22507" y="0"/>
                  </a:moveTo>
                  <a:cubicBezTo>
                    <a:pt x="10076" y="0"/>
                    <a:pt x="1" y="10076"/>
                    <a:pt x="1" y="22507"/>
                  </a:cubicBezTo>
                  <a:cubicBezTo>
                    <a:pt x="1" y="34938"/>
                    <a:pt x="10076" y="45013"/>
                    <a:pt x="22507" y="45013"/>
                  </a:cubicBezTo>
                  <a:cubicBezTo>
                    <a:pt x="34938" y="45013"/>
                    <a:pt x="45013" y="34938"/>
                    <a:pt x="45013" y="22507"/>
                  </a:cubicBezTo>
                  <a:cubicBezTo>
                    <a:pt x="45013" y="10076"/>
                    <a:pt x="34938" y="0"/>
                    <a:pt x="22507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889250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lnTo>
                    <a:pt x="8773" y="0"/>
                  </a:lnTo>
                  <a:cubicBezTo>
                    <a:pt x="8572" y="176"/>
                    <a:pt x="8372" y="376"/>
                    <a:pt x="8196" y="577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54"/>
                  </a:lnTo>
                  <a:cubicBezTo>
                    <a:pt x="29034" y="24366"/>
                    <a:pt x="25174" y="25877"/>
                    <a:pt x="21306" y="25877"/>
                  </a:cubicBezTo>
                  <a:cubicBezTo>
                    <a:pt x="17610" y="25877"/>
                    <a:pt x="13906" y="24497"/>
                    <a:pt x="11028" y="21730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9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7514275" y="471452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8424000" y="141522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2"/>
          </p:nvPr>
        </p:nvSpPr>
        <p:spPr>
          <a:xfrm>
            <a:off x="933532" y="2455150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1"/>
          </p:nvPr>
        </p:nvSpPr>
        <p:spPr>
          <a:xfrm>
            <a:off x="933532" y="2886225"/>
            <a:ext cx="2004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4"/>
          </p:nvPr>
        </p:nvSpPr>
        <p:spPr>
          <a:xfrm>
            <a:off x="6205750" y="2886225"/>
            <a:ext cx="20055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5"/>
          </p:nvPr>
        </p:nvSpPr>
        <p:spPr>
          <a:xfrm>
            <a:off x="35688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6"/>
          </p:nvPr>
        </p:nvSpPr>
        <p:spPr>
          <a:xfrm>
            <a:off x="3568846" y="2886225"/>
            <a:ext cx="20055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 idx="2"/>
          </p:nvPr>
        </p:nvSpPr>
        <p:spPr>
          <a:xfrm>
            <a:off x="2735069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3"/>
          </p:nvPr>
        </p:nvSpPr>
        <p:spPr>
          <a:xfrm>
            <a:off x="6765201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2735062" y="2809657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4"/>
          </p:nvPr>
        </p:nvSpPr>
        <p:spPr>
          <a:xfrm>
            <a:off x="6765200" y="2809657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title" idx="5"/>
          </p:nvPr>
        </p:nvSpPr>
        <p:spPr>
          <a:xfrm>
            <a:off x="720010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6"/>
          </p:nvPr>
        </p:nvSpPr>
        <p:spPr>
          <a:xfrm>
            <a:off x="4750004" y="2499700"/>
            <a:ext cx="16572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7"/>
          </p:nvPr>
        </p:nvSpPr>
        <p:spPr>
          <a:xfrm>
            <a:off x="720000" y="2809661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8"/>
          </p:nvPr>
        </p:nvSpPr>
        <p:spPr>
          <a:xfrm>
            <a:off x="4750000" y="2809657"/>
            <a:ext cx="16572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7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7"/>
          <p:cNvSpPr/>
          <p:nvPr/>
        </p:nvSpPr>
        <p:spPr>
          <a:xfrm flipH="1">
            <a:off x="487475" y="89888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eenie Beanie"/>
              <a:buNone/>
              <a:defRPr sz="45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title" idx="2"/>
          </p:nvPr>
        </p:nvSpPr>
        <p:spPr>
          <a:xfrm>
            <a:off x="1879514" y="2519927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title" idx="3"/>
          </p:nvPr>
        </p:nvSpPr>
        <p:spPr>
          <a:xfrm flipH="1">
            <a:off x="5702385" y="2519922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0" name="Google Shape;340;p19"/>
          <p:cNvSpPr txBox="1">
            <a:spLocks noGrp="1"/>
          </p:cNvSpPr>
          <p:nvPr>
            <p:ph type="subTitle" idx="1"/>
          </p:nvPr>
        </p:nvSpPr>
        <p:spPr>
          <a:xfrm>
            <a:off x="1879513" y="2832109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subTitle" idx="4"/>
          </p:nvPr>
        </p:nvSpPr>
        <p:spPr>
          <a:xfrm flipH="1">
            <a:off x="5702387" y="2832105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title" idx="5"/>
          </p:nvPr>
        </p:nvSpPr>
        <p:spPr>
          <a:xfrm>
            <a:off x="1879513" y="1446375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title" idx="6"/>
          </p:nvPr>
        </p:nvSpPr>
        <p:spPr>
          <a:xfrm flipH="1">
            <a:off x="5702385" y="1444750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ubTitle" idx="7"/>
          </p:nvPr>
        </p:nvSpPr>
        <p:spPr>
          <a:xfrm>
            <a:off x="1879513" y="1755975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subTitle" idx="8"/>
          </p:nvPr>
        </p:nvSpPr>
        <p:spPr>
          <a:xfrm flipH="1">
            <a:off x="5702388" y="1755973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title" idx="9"/>
          </p:nvPr>
        </p:nvSpPr>
        <p:spPr>
          <a:xfrm>
            <a:off x="1879514" y="3586351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title" idx="13"/>
          </p:nvPr>
        </p:nvSpPr>
        <p:spPr>
          <a:xfrm flipH="1">
            <a:off x="5702385" y="3586349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14"/>
          </p:nvPr>
        </p:nvSpPr>
        <p:spPr>
          <a:xfrm>
            <a:off x="1879513" y="3898533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subTitle" idx="15"/>
          </p:nvPr>
        </p:nvSpPr>
        <p:spPr>
          <a:xfrm flipH="1">
            <a:off x="5702387" y="3898532"/>
            <a:ext cx="14304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9"/>
          <p:cNvSpPr/>
          <p:nvPr/>
        </p:nvSpPr>
        <p:spPr>
          <a:xfrm>
            <a:off x="414213" y="3083640"/>
            <a:ext cx="58299" cy="5129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8150325" y="482165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3"/>
          <p:cNvGrpSpPr/>
          <p:nvPr/>
        </p:nvGrpSpPr>
        <p:grpSpPr>
          <a:xfrm flipH="1">
            <a:off x="747916" y="3477609"/>
            <a:ext cx="957033" cy="869358"/>
            <a:chOff x="1536475" y="3972850"/>
            <a:chExt cx="1174850" cy="1067221"/>
          </a:xfrm>
        </p:grpSpPr>
        <p:grpSp>
          <p:nvGrpSpPr>
            <p:cNvPr id="429" name="Google Shape;429;p23"/>
            <p:cNvGrpSpPr/>
            <p:nvPr/>
          </p:nvGrpSpPr>
          <p:grpSpPr>
            <a:xfrm>
              <a:off x="1538350" y="3972850"/>
              <a:ext cx="1172975" cy="1066925"/>
              <a:chOff x="1538350" y="3972850"/>
              <a:chExt cx="1172975" cy="1066925"/>
            </a:xfrm>
          </p:grpSpPr>
          <p:sp>
            <p:nvSpPr>
              <p:cNvPr id="430" name="Google Shape;430;p23"/>
              <p:cNvSpPr/>
              <p:nvPr/>
            </p:nvSpPr>
            <p:spPr>
              <a:xfrm>
                <a:off x="1538350" y="3972850"/>
                <a:ext cx="1172975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919" h="42677" extrusionOk="0">
                    <a:moveTo>
                      <a:pt x="23452" y="1"/>
                    </a:moveTo>
                    <a:cubicBezTo>
                      <a:pt x="18028" y="1"/>
                      <a:pt x="12604" y="2056"/>
                      <a:pt x="8447" y="6176"/>
                    </a:cubicBezTo>
                    <a:cubicBezTo>
                      <a:pt x="76" y="14472"/>
                      <a:pt x="1" y="27980"/>
                      <a:pt x="8297" y="36351"/>
                    </a:cubicBezTo>
                    <a:cubicBezTo>
                      <a:pt x="12473" y="40565"/>
                      <a:pt x="17970" y="42677"/>
                      <a:pt x="23467" y="42677"/>
                    </a:cubicBezTo>
                    <a:cubicBezTo>
                      <a:pt x="28891" y="42677"/>
                      <a:pt x="34315" y="40622"/>
                      <a:pt x="38472" y="36502"/>
                    </a:cubicBezTo>
                    <a:cubicBezTo>
                      <a:pt x="46843" y="28206"/>
                      <a:pt x="46918" y="14697"/>
                      <a:pt x="38623" y="6326"/>
                    </a:cubicBezTo>
                    <a:cubicBezTo>
                      <a:pt x="34447" y="2112"/>
                      <a:pt x="28950" y="1"/>
                      <a:pt x="23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1715050" y="4535200"/>
                <a:ext cx="598400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36" h="18366" extrusionOk="0">
                    <a:moveTo>
                      <a:pt x="14346" y="1"/>
                    </a:moveTo>
                    <a:cubicBezTo>
                      <a:pt x="13984" y="1"/>
                      <a:pt x="13619" y="139"/>
                      <a:pt x="13334" y="424"/>
                    </a:cubicBezTo>
                    <a:cubicBezTo>
                      <a:pt x="12858" y="875"/>
                      <a:pt x="12783" y="1627"/>
                      <a:pt x="13133" y="2178"/>
                    </a:cubicBezTo>
                    <a:cubicBezTo>
                      <a:pt x="13102" y="2177"/>
                      <a:pt x="13071" y="2177"/>
                      <a:pt x="13039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75" y="3607"/>
                      <a:pt x="9625" y="3632"/>
                      <a:pt x="9575" y="3682"/>
                    </a:cubicBezTo>
                    <a:cubicBezTo>
                      <a:pt x="9374" y="3306"/>
                      <a:pt x="9123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905" y="9496"/>
                    </a:cubicBezTo>
                    <a:cubicBezTo>
                      <a:pt x="2181" y="9797"/>
                      <a:pt x="2507" y="10023"/>
                      <a:pt x="2833" y="10223"/>
                    </a:cubicBezTo>
                    <a:cubicBezTo>
                      <a:pt x="2382" y="10750"/>
                      <a:pt x="2407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113" y="11752"/>
                      <a:pt x="5239" y="11326"/>
                      <a:pt x="5189" y="10925"/>
                    </a:cubicBezTo>
                    <a:lnTo>
                      <a:pt x="5189" y="10925"/>
                    </a:lnTo>
                    <a:cubicBezTo>
                      <a:pt x="5280" y="10931"/>
                      <a:pt x="5372" y="10934"/>
                      <a:pt x="5464" y="10934"/>
                    </a:cubicBezTo>
                    <a:cubicBezTo>
                      <a:pt x="6104" y="10934"/>
                      <a:pt x="6756" y="10784"/>
                      <a:pt x="7369" y="10499"/>
                    </a:cubicBezTo>
                    <a:cubicBezTo>
                      <a:pt x="7494" y="11000"/>
                      <a:pt x="7770" y="11476"/>
                      <a:pt x="8146" y="11852"/>
                    </a:cubicBezTo>
                    <a:cubicBezTo>
                      <a:pt x="8751" y="12470"/>
                      <a:pt x="9551" y="12777"/>
                      <a:pt x="10354" y="12777"/>
                    </a:cubicBezTo>
                    <a:cubicBezTo>
                      <a:pt x="11149" y="12777"/>
                      <a:pt x="11946" y="12476"/>
                      <a:pt x="12557" y="11877"/>
                    </a:cubicBezTo>
                    <a:cubicBezTo>
                      <a:pt x="12582" y="11827"/>
                      <a:pt x="12632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4" y="11294"/>
                      <a:pt x="16467" y="10374"/>
                    </a:cubicBezTo>
                    <a:cubicBezTo>
                      <a:pt x="16667" y="10173"/>
                      <a:pt x="16843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219" y="11702"/>
                      <a:pt x="17946" y="12429"/>
                    </a:cubicBezTo>
                    <a:cubicBezTo>
                      <a:pt x="18171" y="12679"/>
                      <a:pt x="18447" y="12880"/>
                      <a:pt x="18748" y="13030"/>
                    </a:cubicBezTo>
                    <a:cubicBezTo>
                      <a:pt x="18522" y="13131"/>
                      <a:pt x="18321" y="13281"/>
                      <a:pt x="18146" y="13481"/>
                    </a:cubicBezTo>
                    <a:cubicBezTo>
                      <a:pt x="17018" y="14584"/>
                      <a:pt x="17018" y="16389"/>
                      <a:pt x="18146" y="17517"/>
                    </a:cubicBezTo>
                    <a:cubicBezTo>
                      <a:pt x="18701" y="18084"/>
                      <a:pt x="19432" y="18366"/>
                      <a:pt x="20166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56" y="13331"/>
                      <a:pt x="21880" y="13206"/>
                      <a:pt x="21705" y="13080"/>
                    </a:cubicBezTo>
                    <a:cubicBezTo>
                      <a:pt x="22031" y="12930"/>
                      <a:pt x="22357" y="12730"/>
                      <a:pt x="22607" y="12454"/>
                    </a:cubicBezTo>
                    <a:cubicBezTo>
                      <a:pt x="23910" y="11151"/>
                      <a:pt x="23936" y="9070"/>
                      <a:pt x="22632" y="7767"/>
                    </a:cubicBezTo>
                    <a:cubicBezTo>
                      <a:pt x="21990" y="7112"/>
                      <a:pt x="21139" y="6786"/>
                      <a:pt x="20289" y="6786"/>
                    </a:cubicBezTo>
                    <a:cubicBezTo>
                      <a:pt x="19447" y="6786"/>
                      <a:pt x="18607" y="7106"/>
                      <a:pt x="17971" y="7742"/>
                    </a:cubicBezTo>
                    <a:cubicBezTo>
                      <a:pt x="17895" y="7792"/>
                      <a:pt x="17845" y="7867"/>
                      <a:pt x="17795" y="7943"/>
                    </a:cubicBezTo>
                    <a:cubicBezTo>
                      <a:pt x="18096" y="6414"/>
                      <a:pt x="17670" y="4785"/>
                      <a:pt x="16492" y="3582"/>
                    </a:cubicBezTo>
                    <a:cubicBezTo>
                      <a:pt x="16091" y="3181"/>
                      <a:pt x="15615" y="2855"/>
                      <a:pt x="15138" y="2629"/>
                    </a:cubicBezTo>
                    <a:cubicBezTo>
                      <a:pt x="15214" y="2579"/>
                      <a:pt x="15289" y="2504"/>
                      <a:pt x="15364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7" y="1"/>
                      <a:pt x="1434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7169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43" y="7476"/>
                      <a:pt x="6793" y="7425"/>
                      <a:pt x="6743" y="7375"/>
                    </a:cubicBezTo>
                    <a:close/>
                    <a:moveTo>
                      <a:pt x="6827" y="0"/>
                    </a:moveTo>
                    <a:cubicBezTo>
                      <a:pt x="5893" y="0"/>
                      <a:pt x="4957" y="351"/>
                      <a:pt x="4236" y="1059"/>
                    </a:cubicBezTo>
                    <a:cubicBezTo>
                      <a:pt x="2858" y="2438"/>
                      <a:pt x="2783" y="4643"/>
                      <a:pt x="4036" y="6072"/>
                    </a:cubicBezTo>
                    <a:cubicBezTo>
                      <a:pt x="3109" y="6072"/>
                      <a:pt x="2156" y="6423"/>
                      <a:pt x="1429" y="7125"/>
                    </a:cubicBezTo>
                    <a:cubicBezTo>
                      <a:pt x="26" y="8528"/>
                      <a:pt x="1" y="10834"/>
                      <a:pt x="1404" y="12263"/>
                    </a:cubicBezTo>
                    <a:cubicBezTo>
                      <a:pt x="2127" y="12971"/>
                      <a:pt x="3064" y="13332"/>
                      <a:pt x="3998" y="13332"/>
                    </a:cubicBezTo>
                    <a:cubicBezTo>
                      <a:pt x="4782" y="13332"/>
                      <a:pt x="5565" y="13078"/>
                      <a:pt x="6216" y="12563"/>
                    </a:cubicBezTo>
                    <a:lnTo>
                      <a:pt x="6216" y="12563"/>
                    </a:ln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31" y="14506"/>
                      <a:pt x="7770" y="14712"/>
                      <a:pt x="8309" y="14712"/>
                    </a:cubicBezTo>
                    <a:cubicBezTo>
                      <a:pt x="8848" y="14712"/>
                      <a:pt x="9387" y="14506"/>
                      <a:pt x="9800" y="14092"/>
                    </a:cubicBezTo>
                    <a:cubicBezTo>
                      <a:pt x="10627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69" y="10684"/>
                    </a:cubicBezTo>
                    <a:cubicBezTo>
                      <a:pt x="7745" y="9756"/>
                      <a:pt x="7620" y="8729"/>
                      <a:pt x="7119" y="7877"/>
                    </a:cubicBezTo>
                    <a:lnTo>
                      <a:pt x="7119" y="7877"/>
                    </a:lnTo>
                    <a:cubicBezTo>
                      <a:pt x="7194" y="7977"/>
                      <a:pt x="7269" y="8052"/>
                      <a:pt x="7344" y="8127"/>
                    </a:cubicBezTo>
                    <a:cubicBezTo>
                      <a:pt x="7924" y="8719"/>
                      <a:pt x="8687" y="9014"/>
                      <a:pt x="9449" y="9014"/>
                    </a:cubicBezTo>
                    <a:cubicBezTo>
                      <a:pt x="10203" y="9014"/>
                      <a:pt x="10956" y="8726"/>
                      <a:pt x="11530" y="8152"/>
                    </a:cubicBezTo>
                    <a:cubicBezTo>
                      <a:pt x="12683" y="6999"/>
                      <a:pt x="12683" y="5145"/>
                      <a:pt x="11555" y="3992"/>
                    </a:cubicBezTo>
                    <a:cubicBezTo>
                      <a:pt x="11229" y="3666"/>
                      <a:pt x="10878" y="3440"/>
                      <a:pt x="10477" y="3290"/>
                    </a:cubicBezTo>
                    <a:cubicBezTo>
                      <a:pt x="10402" y="2488"/>
                      <a:pt x="10051" y="1711"/>
                      <a:pt x="9449" y="1085"/>
                    </a:cubicBezTo>
                    <a:cubicBezTo>
                      <a:pt x="8729" y="364"/>
                      <a:pt x="7779" y="0"/>
                      <a:pt x="682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082225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17" y="1"/>
                    </a:moveTo>
                    <a:cubicBezTo>
                      <a:pt x="1396" y="1"/>
                      <a:pt x="975" y="157"/>
                      <a:pt x="652" y="468"/>
                    </a:cubicBezTo>
                    <a:cubicBezTo>
                      <a:pt x="0" y="1119"/>
                      <a:pt x="0" y="2172"/>
                      <a:pt x="627" y="2823"/>
                    </a:cubicBezTo>
                    <a:cubicBezTo>
                      <a:pt x="959" y="3156"/>
                      <a:pt x="1395" y="3325"/>
                      <a:pt x="1829" y="3325"/>
                    </a:cubicBezTo>
                    <a:cubicBezTo>
                      <a:pt x="2247" y="3325"/>
                      <a:pt x="2663" y="3168"/>
                      <a:pt x="2983" y="2848"/>
                    </a:cubicBezTo>
                    <a:cubicBezTo>
                      <a:pt x="3634" y="2197"/>
                      <a:pt x="3660" y="1144"/>
                      <a:pt x="3008" y="493"/>
                    </a:cubicBezTo>
                    <a:cubicBezTo>
                      <a:pt x="2679" y="164"/>
                      <a:pt x="2248" y="1"/>
                      <a:pt x="181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19161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93" y="1"/>
                    </a:moveTo>
                    <a:cubicBezTo>
                      <a:pt x="2375" y="1"/>
                      <a:pt x="1655" y="276"/>
                      <a:pt x="1103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36" y="5320"/>
                      <a:pt x="2360" y="5602"/>
                      <a:pt x="3083" y="5602"/>
                    </a:cubicBezTo>
                    <a:cubicBezTo>
                      <a:pt x="3789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65" y="2482"/>
                    </a:cubicBezTo>
                    <a:lnTo>
                      <a:pt x="5865" y="2482"/>
                    </a:lnTo>
                    <a:cubicBezTo>
                      <a:pt x="6049" y="2578"/>
                      <a:pt x="6250" y="2627"/>
                      <a:pt x="6452" y="2627"/>
                    </a:cubicBezTo>
                    <a:cubicBezTo>
                      <a:pt x="6775" y="2627"/>
                      <a:pt x="7097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3" y="176"/>
                      <a:pt x="6768" y="51"/>
                      <a:pt x="6442" y="51"/>
                    </a:cubicBezTo>
                    <a:cubicBezTo>
                      <a:pt x="6116" y="51"/>
                      <a:pt x="5790" y="176"/>
                      <a:pt x="5540" y="427"/>
                    </a:cubicBezTo>
                    <a:cubicBezTo>
                      <a:pt x="5364" y="577"/>
                      <a:pt x="5264" y="778"/>
                      <a:pt x="5189" y="978"/>
                    </a:cubicBezTo>
                    <a:cubicBezTo>
                      <a:pt x="5164" y="928"/>
                      <a:pt x="5114" y="878"/>
                      <a:pt x="5063" y="828"/>
                    </a:cubicBezTo>
                    <a:cubicBezTo>
                      <a:pt x="4525" y="276"/>
                      <a:pt x="3810" y="1"/>
                      <a:pt x="309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17864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80" y="1"/>
                    </a:moveTo>
                    <a:cubicBezTo>
                      <a:pt x="1291" y="1"/>
                      <a:pt x="903" y="151"/>
                      <a:pt x="602" y="452"/>
                    </a:cubicBezTo>
                    <a:cubicBezTo>
                      <a:pt x="1" y="1028"/>
                      <a:pt x="1" y="2006"/>
                      <a:pt x="602" y="2607"/>
                    </a:cubicBezTo>
                    <a:cubicBezTo>
                      <a:pt x="894" y="2898"/>
                      <a:pt x="1287" y="3049"/>
                      <a:pt x="1680" y="3049"/>
                    </a:cubicBezTo>
                    <a:cubicBezTo>
                      <a:pt x="2064" y="3049"/>
                      <a:pt x="2447" y="2905"/>
                      <a:pt x="2733" y="2607"/>
                    </a:cubicBezTo>
                    <a:cubicBezTo>
                      <a:pt x="3334" y="2006"/>
                      <a:pt x="3334" y="1053"/>
                      <a:pt x="2758" y="452"/>
                    </a:cubicBezTo>
                    <a:cubicBezTo>
                      <a:pt x="2457" y="151"/>
                      <a:pt x="2068" y="1"/>
                      <a:pt x="168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1663675" y="4655500"/>
                <a:ext cx="570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75" extrusionOk="0">
                    <a:moveTo>
                      <a:pt x="1138" y="1"/>
                    </a:moveTo>
                    <a:cubicBezTo>
                      <a:pt x="876" y="1"/>
                      <a:pt x="611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81" y="725"/>
                      <a:pt x="1880" y="324"/>
                    </a:cubicBezTo>
                    <a:cubicBezTo>
                      <a:pt x="1677" y="107"/>
                      <a:pt x="1408" y="1"/>
                      <a:pt x="113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225700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68" y="0"/>
                    </a:moveTo>
                    <a:cubicBezTo>
                      <a:pt x="2361" y="0"/>
                      <a:pt x="1652" y="270"/>
                      <a:pt x="1103" y="806"/>
                    </a:cubicBezTo>
                    <a:cubicBezTo>
                      <a:pt x="1" y="1883"/>
                      <a:pt x="1" y="3663"/>
                      <a:pt x="1078" y="4740"/>
                    </a:cubicBezTo>
                    <a:cubicBezTo>
                      <a:pt x="1620" y="5295"/>
                      <a:pt x="2340" y="5571"/>
                      <a:pt x="3061" y="5571"/>
                    </a:cubicBezTo>
                    <a:cubicBezTo>
                      <a:pt x="3775" y="5571"/>
                      <a:pt x="4490" y="5301"/>
                      <a:pt x="5038" y="4765"/>
                    </a:cubicBezTo>
                    <a:cubicBezTo>
                      <a:pt x="6116" y="3688"/>
                      <a:pt x="6141" y="1908"/>
                      <a:pt x="5038" y="831"/>
                    </a:cubicBezTo>
                    <a:cubicBezTo>
                      <a:pt x="4496" y="276"/>
                      <a:pt x="3783" y="0"/>
                      <a:pt x="3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23328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81" y="0"/>
                    </a:moveTo>
                    <a:cubicBezTo>
                      <a:pt x="1598" y="0"/>
                      <a:pt x="1116" y="182"/>
                      <a:pt x="752" y="545"/>
                    </a:cubicBezTo>
                    <a:cubicBezTo>
                      <a:pt x="0" y="1272"/>
                      <a:pt x="0" y="2450"/>
                      <a:pt x="727" y="3202"/>
                    </a:cubicBezTo>
                    <a:cubicBezTo>
                      <a:pt x="1106" y="3568"/>
                      <a:pt x="1594" y="3756"/>
                      <a:pt x="2077" y="3756"/>
                    </a:cubicBezTo>
                    <a:cubicBezTo>
                      <a:pt x="2552" y="3756"/>
                      <a:pt x="3024" y="3575"/>
                      <a:pt x="3384" y="3202"/>
                    </a:cubicBezTo>
                    <a:cubicBezTo>
                      <a:pt x="4136" y="2475"/>
                      <a:pt x="4136" y="1297"/>
                      <a:pt x="3409" y="545"/>
                    </a:cubicBezTo>
                    <a:cubicBezTo>
                      <a:pt x="3046" y="182"/>
                      <a:pt x="2563" y="0"/>
                      <a:pt x="20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24099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87" y="0"/>
                    </a:moveTo>
                    <a:cubicBezTo>
                      <a:pt x="758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27" y="1692"/>
                      <a:pt x="752" y="1780"/>
                      <a:pt x="978" y="1780"/>
                    </a:cubicBezTo>
                    <a:cubicBezTo>
                      <a:pt x="1203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41" y="88"/>
                      <a:pt x="1216" y="0"/>
                      <a:pt x="98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22996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9" y="0"/>
                    </a:moveTo>
                    <a:cubicBezTo>
                      <a:pt x="530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76" y="1194"/>
                      <a:pt x="539" y="1257"/>
                      <a:pt x="699" y="1257"/>
                    </a:cubicBezTo>
                    <a:cubicBezTo>
                      <a:pt x="859" y="1257"/>
                      <a:pt x="1015" y="1194"/>
                      <a:pt x="1128" y="1069"/>
                    </a:cubicBezTo>
                    <a:cubicBezTo>
                      <a:pt x="1379" y="818"/>
                      <a:pt x="1379" y="417"/>
                      <a:pt x="1153" y="192"/>
                    </a:cubicBezTo>
                    <a:cubicBezTo>
                      <a:pt x="1024" y="63"/>
                      <a:pt x="856" y="0"/>
                      <a:pt x="68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2028325" y="4870900"/>
                <a:ext cx="97150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538" extrusionOk="0">
                    <a:moveTo>
                      <a:pt x="1934" y="0"/>
                    </a:moveTo>
                    <a:cubicBezTo>
                      <a:pt x="1484" y="0"/>
                      <a:pt x="1038" y="169"/>
                      <a:pt x="703" y="505"/>
                    </a:cubicBezTo>
                    <a:cubicBezTo>
                      <a:pt x="1" y="1206"/>
                      <a:pt x="1" y="2309"/>
                      <a:pt x="678" y="3011"/>
                    </a:cubicBezTo>
                    <a:cubicBezTo>
                      <a:pt x="1029" y="3362"/>
                      <a:pt x="1480" y="3537"/>
                      <a:pt x="1931" y="3537"/>
                    </a:cubicBezTo>
                    <a:cubicBezTo>
                      <a:pt x="2382" y="3537"/>
                      <a:pt x="2833" y="3362"/>
                      <a:pt x="3184" y="3011"/>
                    </a:cubicBezTo>
                    <a:cubicBezTo>
                      <a:pt x="3886" y="2334"/>
                      <a:pt x="3886" y="1206"/>
                      <a:pt x="3209" y="530"/>
                    </a:cubicBezTo>
                    <a:cubicBezTo>
                      <a:pt x="2855" y="176"/>
                      <a:pt x="2392" y="0"/>
                      <a:pt x="1934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25308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38" y="0"/>
                    </a:moveTo>
                    <a:cubicBezTo>
                      <a:pt x="876" y="0"/>
                      <a:pt x="611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9" y="2087"/>
                      <a:pt x="1153" y="2087"/>
                    </a:cubicBezTo>
                    <a:cubicBezTo>
                      <a:pt x="1418" y="2087"/>
                      <a:pt x="1683" y="1986"/>
                      <a:pt x="1880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6" y="107"/>
                      <a:pt x="1408" y="0"/>
                      <a:pt x="113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23184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24" y="2651"/>
                      <a:pt x="3023" y="3074"/>
                      <a:pt x="4123" y="3074"/>
                    </a:cubicBezTo>
                    <a:cubicBezTo>
                      <a:pt x="4489" y="3074"/>
                      <a:pt x="4856" y="3027"/>
                      <a:pt x="5213" y="2933"/>
                    </a:cubicBezTo>
                    <a:cubicBezTo>
                      <a:pt x="3609" y="1680"/>
                      <a:pt x="1855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1801525" y="4892950"/>
                <a:ext cx="3521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5872" extrusionOk="0">
                    <a:moveTo>
                      <a:pt x="3850" y="0"/>
                    </a:moveTo>
                    <a:cubicBezTo>
                      <a:pt x="2468" y="0"/>
                      <a:pt x="1086" y="502"/>
                      <a:pt x="0" y="1502"/>
                    </a:cubicBezTo>
                    <a:cubicBezTo>
                      <a:pt x="3806" y="4408"/>
                      <a:pt x="8354" y="5871"/>
                      <a:pt x="12903" y="5871"/>
                    </a:cubicBezTo>
                    <a:cubicBezTo>
                      <a:pt x="13297" y="5871"/>
                      <a:pt x="13692" y="5860"/>
                      <a:pt x="14086" y="5838"/>
                    </a:cubicBezTo>
                    <a:cubicBezTo>
                      <a:pt x="13935" y="5487"/>
                      <a:pt x="13710" y="5161"/>
                      <a:pt x="13434" y="4886"/>
                    </a:cubicBezTo>
                    <a:cubicBezTo>
                      <a:pt x="12788" y="4240"/>
                      <a:pt x="11945" y="3912"/>
                      <a:pt x="11101" y="3912"/>
                    </a:cubicBezTo>
                    <a:cubicBezTo>
                      <a:pt x="10503" y="3912"/>
                      <a:pt x="9904" y="4077"/>
                      <a:pt x="9374" y="4410"/>
                    </a:cubicBezTo>
                    <a:cubicBezTo>
                      <a:pt x="9148" y="3407"/>
                      <a:pt x="8647" y="2480"/>
                      <a:pt x="7870" y="1678"/>
                    </a:cubicBezTo>
                    <a:cubicBezTo>
                      <a:pt x="6764" y="558"/>
                      <a:pt x="5307" y="0"/>
                      <a:pt x="385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2498275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25" y="1"/>
                    </a:moveTo>
                    <a:cubicBezTo>
                      <a:pt x="712" y="1"/>
                      <a:pt x="498" y="82"/>
                      <a:pt x="326" y="242"/>
                    </a:cubicBezTo>
                    <a:cubicBezTo>
                      <a:pt x="0" y="593"/>
                      <a:pt x="0" y="1119"/>
                      <a:pt x="326" y="1470"/>
                    </a:cubicBezTo>
                    <a:cubicBezTo>
                      <a:pt x="489" y="1633"/>
                      <a:pt x="708" y="1714"/>
                      <a:pt x="927" y="1714"/>
                    </a:cubicBezTo>
                    <a:cubicBezTo>
                      <a:pt x="1147" y="1714"/>
                      <a:pt x="1366" y="1633"/>
                      <a:pt x="1529" y="1470"/>
                    </a:cubicBezTo>
                    <a:cubicBezTo>
                      <a:pt x="1880" y="1144"/>
                      <a:pt x="1880" y="593"/>
                      <a:pt x="1529" y="267"/>
                    </a:cubicBezTo>
                    <a:cubicBezTo>
                      <a:pt x="1363" y="88"/>
                      <a:pt x="1145" y="1"/>
                      <a:pt x="92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2475075" y="4234775"/>
                <a:ext cx="940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425" extrusionOk="0">
                    <a:moveTo>
                      <a:pt x="1878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1" y="1162"/>
                      <a:pt x="1" y="2240"/>
                      <a:pt x="652" y="2917"/>
                    </a:cubicBezTo>
                    <a:cubicBezTo>
                      <a:pt x="991" y="3255"/>
                      <a:pt x="1429" y="3424"/>
                      <a:pt x="1868" y="3424"/>
                    </a:cubicBezTo>
                    <a:cubicBezTo>
                      <a:pt x="2307" y="3424"/>
                      <a:pt x="2745" y="3255"/>
                      <a:pt x="3083" y="2917"/>
                    </a:cubicBezTo>
                    <a:cubicBezTo>
                      <a:pt x="3760" y="2265"/>
                      <a:pt x="3760" y="1188"/>
                      <a:pt x="3083" y="511"/>
                    </a:cubicBezTo>
                    <a:cubicBezTo>
                      <a:pt x="2755" y="169"/>
                      <a:pt x="2317" y="0"/>
                      <a:pt x="18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16818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39"/>
                      <a:pt x="0" y="815"/>
                      <a:pt x="251" y="1066"/>
                    </a:cubicBezTo>
                    <a:cubicBezTo>
                      <a:pt x="376" y="1191"/>
                      <a:pt x="533" y="1254"/>
                      <a:pt x="689" y="1254"/>
                    </a:cubicBezTo>
                    <a:cubicBezTo>
                      <a:pt x="846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23"/>
            <p:cNvSpPr/>
            <p:nvPr/>
          </p:nvSpPr>
          <p:spPr>
            <a:xfrm>
              <a:off x="1536475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547" y="176"/>
                    <a:pt x="8372" y="376"/>
                    <a:pt x="8171" y="577"/>
                  </a:cubicBezTo>
                  <a:cubicBezTo>
                    <a:pt x="1" y="9048"/>
                    <a:pt x="226" y="22557"/>
                    <a:pt x="8697" y="30752"/>
                  </a:cubicBezTo>
                  <a:cubicBezTo>
                    <a:pt x="12847" y="34742"/>
                    <a:pt x="18191" y="36730"/>
                    <a:pt x="23529" y="36730"/>
                  </a:cubicBezTo>
                  <a:cubicBezTo>
                    <a:pt x="29121" y="36730"/>
                    <a:pt x="34705" y="34548"/>
                    <a:pt x="38898" y="30201"/>
                  </a:cubicBezTo>
                  <a:cubicBezTo>
                    <a:pt x="44512" y="24386"/>
                    <a:pt x="46166" y="16191"/>
                    <a:pt x="43886" y="8973"/>
                  </a:cubicBezTo>
                  <a:lnTo>
                    <a:pt x="43886" y="8973"/>
                  </a:lnTo>
                  <a:lnTo>
                    <a:pt x="31931" y="21354"/>
                  </a:lnTo>
                  <a:cubicBezTo>
                    <a:pt x="29021" y="24366"/>
                    <a:pt x="25155" y="25877"/>
                    <a:pt x="21287" y="25877"/>
                  </a:cubicBezTo>
                  <a:cubicBezTo>
                    <a:pt x="17591" y="25877"/>
                    <a:pt x="13894" y="24497"/>
                    <a:pt x="11028" y="21730"/>
                  </a:cubicBezTo>
                  <a:lnTo>
                    <a:pt x="9600" y="20376"/>
                  </a:lnTo>
                  <a:cubicBezTo>
                    <a:pt x="3910" y="14862"/>
                    <a:pt x="3585" y="5890"/>
                    <a:pt x="8748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591375" y="3972850"/>
              <a:ext cx="1066950" cy="1066950"/>
            </a:xfrm>
            <a:custGeom>
              <a:avLst/>
              <a:gdLst/>
              <a:ahLst/>
              <a:cxnLst/>
              <a:rect l="l" t="t" r="r" b="b"/>
              <a:pathLst>
                <a:path w="48322" h="48322" extrusionOk="0">
                  <a:moveTo>
                    <a:pt x="24161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61" y="48321"/>
                  </a:cubicBezTo>
                  <a:cubicBezTo>
                    <a:pt x="37494" y="48321"/>
                    <a:pt x="48321" y="37494"/>
                    <a:pt x="48321" y="24161"/>
                  </a:cubicBezTo>
                  <a:cubicBezTo>
                    <a:pt x="48321" y="10827"/>
                    <a:pt x="37494" y="0"/>
                    <a:pt x="24161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" name="Google Shape;450;p23"/>
            <p:cNvGrpSpPr/>
            <p:nvPr/>
          </p:nvGrpSpPr>
          <p:grpSpPr>
            <a:xfrm>
              <a:off x="1591718" y="3972850"/>
              <a:ext cx="1067574" cy="1067220"/>
              <a:chOff x="1554025" y="3935361"/>
              <a:chExt cx="1142279" cy="1141901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1554025" y="3935500"/>
                <a:ext cx="1141625" cy="1141625"/>
              </a:xfrm>
              <a:custGeom>
                <a:avLst/>
                <a:gdLst/>
                <a:ahLst/>
                <a:cxnLst/>
                <a:rect l="l" t="t" r="r" b="b"/>
                <a:pathLst>
                  <a:path w="45665" h="45665" extrusionOk="0">
                    <a:moveTo>
                      <a:pt x="22833" y="1"/>
                    </a:moveTo>
                    <a:cubicBezTo>
                      <a:pt x="10226" y="1"/>
                      <a:pt x="0" y="10226"/>
                      <a:pt x="0" y="22833"/>
                    </a:cubicBezTo>
                    <a:cubicBezTo>
                      <a:pt x="0" y="35439"/>
                      <a:pt x="10226" y="45665"/>
                      <a:pt x="22833" y="45665"/>
                    </a:cubicBezTo>
                    <a:cubicBezTo>
                      <a:pt x="35439" y="45665"/>
                      <a:pt x="45665" y="35439"/>
                      <a:pt x="45665" y="22833"/>
                    </a:cubicBezTo>
                    <a:cubicBezTo>
                      <a:pt x="45665" y="10226"/>
                      <a:pt x="35439" y="1"/>
                      <a:pt x="22833" y="1"/>
                    </a:cubicBezTo>
                    <a:close/>
                  </a:path>
                </a:pathLst>
              </a:custGeom>
              <a:solidFill>
                <a:srgbClr val="FDA7CD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1955976" y="3935361"/>
                <a:ext cx="740328" cy="1141901"/>
              </a:xfrm>
              <a:custGeom>
                <a:avLst/>
                <a:gdLst/>
                <a:ahLst/>
                <a:cxnLst/>
                <a:rect l="l" t="t" r="r" b="b"/>
                <a:pathLst>
                  <a:path w="31330" h="51881" extrusionOk="0">
                    <a:moveTo>
                      <a:pt x="7745" y="1"/>
                    </a:moveTo>
                    <a:cubicBezTo>
                      <a:pt x="5013" y="1"/>
                      <a:pt x="2432" y="502"/>
                      <a:pt x="1" y="1429"/>
                    </a:cubicBezTo>
                    <a:cubicBezTo>
                      <a:pt x="11480" y="2457"/>
                      <a:pt x="20527" y="13033"/>
                      <a:pt x="20527" y="25941"/>
                    </a:cubicBezTo>
                    <a:cubicBezTo>
                      <a:pt x="20527" y="38848"/>
                      <a:pt x="11480" y="49425"/>
                      <a:pt x="1" y="50452"/>
                    </a:cubicBezTo>
                    <a:cubicBezTo>
                      <a:pt x="2432" y="51379"/>
                      <a:pt x="5013" y="51881"/>
                      <a:pt x="7745" y="51881"/>
                    </a:cubicBezTo>
                    <a:cubicBezTo>
                      <a:pt x="20778" y="51881"/>
                      <a:pt x="31329" y="40277"/>
                      <a:pt x="31329" y="25941"/>
                    </a:cubicBezTo>
                    <a:cubicBezTo>
                      <a:pt x="31329" y="11605"/>
                      <a:pt x="20778" y="1"/>
                      <a:pt x="774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23"/>
          <p:cNvSpPr/>
          <p:nvPr/>
        </p:nvSpPr>
        <p:spPr>
          <a:xfrm flipH="1">
            <a:off x="7865675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/>
          <p:nvPr/>
        </p:nvSpPr>
        <p:spPr>
          <a:xfrm flipH="1">
            <a:off x="2749650" y="2339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3"/>
          <p:cNvSpPr/>
          <p:nvPr/>
        </p:nvSpPr>
        <p:spPr>
          <a:xfrm flipH="1">
            <a:off x="6875125" y="10902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3"/>
          <p:cNvSpPr/>
          <p:nvPr/>
        </p:nvSpPr>
        <p:spPr>
          <a:xfrm flipH="1">
            <a:off x="2593013" y="26083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3"/>
          <p:cNvSpPr/>
          <p:nvPr/>
        </p:nvSpPr>
        <p:spPr>
          <a:xfrm flipH="1">
            <a:off x="7107013" y="133601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3"/>
          <p:cNvSpPr/>
          <p:nvPr/>
        </p:nvSpPr>
        <p:spPr>
          <a:xfrm flipH="1">
            <a:off x="87534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3"/>
          <p:cNvSpPr/>
          <p:nvPr/>
        </p:nvSpPr>
        <p:spPr>
          <a:xfrm flipH="1">
            <a:off x="744427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"/>
          <p:cNvSpPr/>
          <p:nvPr/>
        </p:nvSpPr>
        <p:spPr>
          <a:xfrm flipH="1">
            <a:off x="8695575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 flipH="1">
            <a:off x="7390360" y="291724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/>
          <p:nvPr/>
        </p:nvSpPr>
        <p:spPr>
          <a:xfrm flipH="1">
            <a:off x="19223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3"/>
          <p:cNvSpPr/>
          <p:nvPr/>
        </p:nvSpPr>
        <p:spPr>
          <a:xfrm flipH="1">
            <a:off x="18826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3"/>
          <p:cNvSpPr/>
          <p:nvPr/>
        </p:nvSpPr>
        <p:spPr>
          <a:xfrm rot="10800000">
            <a:off x="849526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3"/>
          <p:cNvSpPr/>
          <p:nvPr/>
        </p:nvSpPr>
        <p:spPr>
          <a:xfrm flipH="1">
            <a:off x="2461375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3"/>
          <p:cNvSpPr/>
          <p:nvPr/>
        </p:nvSpPr>
        <p:spPr>
          <a:xfrm flipH="1">
            <a:off x="6506158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3"/>
          <p:cNvSpPr/>
          <p:nvPr/>
        </p:nvSpPr>
        <p:spPr>
          <a:xfrm flipH="1">
            <a:off x="559505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3"/>
          <p:cNvSpPr/>
          <p:nvPr/>
        </p:nvSpPr>
        <p:spPr>
          <a:xfrm flipH="1">
            <a:off x="288685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3"/>
          <p:cNvSpPr/>
          <p:nvPr/>
        </p:nvSpPr>
        <p:spPr>
          <a:xfrm flipH="1">
            <a:off x="4356875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3"/>
          <p:cNvSpPr/>
          <p:nvPr/>
        </p:nvSpPr>
        <p:spPr>
          <a:xfrm flipH="1">
            <a:off x="3438350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3"/>
          <p:cNvSpPr/>
          <p:nvPr/>
        </p:nvSpPr>
        <p:spPr>
          <a:xfrm flipH="1">
            <a:off x="819500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3"/>
          <p:cNvSpPr/>
          <p:nvPr/>
        </p:nvSpPr>
        <p:spPr>
          <a:xfrm>
            <a:off x="81366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"/>
          <p:cNvSpPr/>
          <p:nvPr/>
        </p:nvSpPr>
        <p:spPr>
          <a:xfrm>
            <a:off x="8665550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3"/>
          <p:cNvSpPr/>
          <p:nvPr/>
        </p:nvSpPr>
        <p:spPr>
          <a:xfrm flipH="1">
            <a:off x="7040600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3"/>
          <p:cNvSpPr/>
          <p:nvPr/>
        </p:nvSpPr>
        <p:spPr>
          <a:xfrm flipH="1">
            <a:off x="589300" y="2117475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Reenie Beanie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1" r:id="rId6"/>
    <p:sldLayoutId id="2147483663" r:id="rId7"/>
    <p:sldLayoutId id="2147483665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doctranslator.com/en/?utm_source=onlinedoctranslator&amp;utm_medium=pptx&amp;utm_campaign=attribu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/>
          <p:nvPr/>
        </p:nvSpPr>
        <p:spPr>
          <a:xfrm>
            <a:off x="2307900" y="3700950"/>
            <a:ext cx="4528200" cy="40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3810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28"/>
          <p:cNvGrpSpPr/>
          <p:nvPr/>
        </p:nvGrpSpPr>
        <p:grpSpPr>
          <a:xfrm>
            <a:off x="7478101" y="3477609"/>
            <a:ext cx="957033" cy="869358"/>
            <a:chOff x="1536475" y="3972850"/>
            <a:chExt cx="1174850" cy="1067221"/>
          </a:xfrm>
        </p:grpSpPr>
        <p:grpSp>
          <p:nvGrpSpPr>
            <p:cNvPr id="512" name="Google Shape;512;p28"/>
            <p:cNvGrpSpPr/>
            <p:nvPr/>
          </p:nvGrpSpPr>
          <p:grpSpPr>
            <a:xfrm>
              <a:off x="1538350" y="3972850"/>
              <a:ext cx="1172975" cy="1066925"/>
              <a:chOff x="1538350" y="3972850"/>
              <a:chExt cx="1172975" cy="1066925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1538350" y="3972850"/>
                <a:ext cx="1172975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919" h="42677" extrusionOk="0">
                    <a:moveTo>
                      <a:pt x="23452" y="1"/>
                    </a:moveTo>
                    <a:cubicBezTo>
                      <a:pt x="18028" y="1"/>
                      <a:pt x="12604" y="2056"/>
                      <a:pt x="8447" y="6176"/>
                    </a:cubicBezTo>
                    <a:cubicBezTo>
                      <a:pt x="76" y="14472"/>
                      <a:pt x="1" y="27980"/>
                      <a:pt x="8297" y="36351"/>
                    </a:cubicBezTo>
                    <a:cubicBezTo>
                      <a:pt x="12473" y="40565"/>
                      <a:pt x="17970" y="42677"/>
                      <a:pt x="23467" y="42677"/>
                    </a:cubicBezTo>
                    <a:cubicBezTo>
                      <a:pt x="28891" y="42677"/>
                      <a:pt x="34315" y="40622"/>
                      <a:pt x="38472" y="36502"/>
                    </a:cubicBezTo>
                    <a:cubicBezTo>
                      <a:pt x="46843" y="28206"/>
                      <a:pt x="46918" y="14697"/>
                      <a:pt x="38623" y="6326"/>
                    </a:cubicBezTo>
                    <a:cubicBezTo>
                      <a:pt x="34447" y="2112"/>
                      <a:pt x="28950" y="1"/>
                      <a:pt x="23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1715050" y="4535200"/>
                <a:ext cx="598400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36" h="18366" extrusionOk="0">
                    <a:moveTo>
                      <a:pt x="14346" y="1"/>
                    </a:moveTo>
                    <a:cubicBezTo>
                      <a:pt x="13984" y="1"/>
                      <a:pt x="13619" y="139"/>
                      <a:pt x="13334" y="424"/>
                    </a:cubicBezTo>
                    <a:cubicBezTo>
                      <a:pt x="12858" y="875"/>
                      <a:pt x="12783" y="1627"/>
                      <a:pt x="13133" y="2178"/>
                    </a:cubicBezTo>
                    <a:cubicBezTo>
                      <a:pt x="13102" y="2177"/>
                      <a:pt x="13071" y="2177"/>
                      <a:pt x="13039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75" y="3607"/>
                      <a:pt x="9625" y="3632"/>
                      <a:pt x="9575" y="3682"/>
                    </a:cubicBezTo>
                    <a:cubicBezTo>
                      <a:pt x="9374" y="3306"/>
                      <a:pt x="9123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905" y="9496"/>
                    </a:cubicBezTo>
                    <a:cubicBezTo>
                      <a:pt x="2181" y="9797"/>
                      <a:pt x="2507" y="10023"/>
                      <a:pt x="2833" y="10223"/>
                    </a:cubicBezTo>
                    <a:cubicBezTo>
                      <a:pt x="2382" y="10750"/>
                      <a:pt x="2407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113" y="11752"/>
                      <a:pt x="5239" y="11326"/>
                      <a:pt x="5189" y="10925"/>
                    </a:cubicBezTo>
                    <a:lnTo>
                      <a:pt x="5189" y="10925"/>
                    </a:lnTo>
                    <a:cubicBezTo>
                      <a:pt x="5280" y="10931"/>
                      <a:pt x="5372" y="10934"/>
                      <a:pt x="5464" y="10934"/>
                    </a:cubicBezTo>
                    <a:cubicBezTo>
                      <a:pt x="6104" y="10934"/>
                      <a:pt x="6756" y="10784"/>
                      <a:pt x="7369" y="10499"/>
                    </a:cubicBezTo>
                    <a:cubicBezTo>
                      <a:pt x="7494" y="11000"/>
                      <a:pt x="7770" y="11476"/>
                      <a:pt x="8146" y="11852"/>
                    </a:cubicBezTo>
                    <a:cubicBezTo>
                      <a:pt x="8751" y="12470"/>
                      <a:pt x="9551" y="12777"/>
                      <a:pt x="10354" y="12777"/>
                    </a:cubicBezTo>
                    <a:cubicBezTo>
                      <a:pt x="11149" y="12777"/>
                      <a:pt x="11946" y="12476"/>
                      <a:pt x="12557" y="11877"/>
                    </a:cubicBezTo>
                    <a:cubicBezTo>
                      <a:pt x="12582" y="11827"/>
                      <a:pt x="12632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4" y="11294"/>
                      <a:pt x="16467" y="10374"/>
                    </a:cubicBezTo>
                    <a:cubicBezTo>
                      <a:pt x="16667" y="10173"/>
                      <a:pt x="16843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219" y="11702"/>
                      <a:pt x="17946" y="12429"/>
                    </a:cubicBezTo>
                    <a:cubicBezTo>
                      <a:pt x="18171" y="12679"/>
                      <a:pt x="18447" y="12880"/>
                      <a:pt x="18748" y="13030"/>
                    </a:cubicBezTo>
                    <a:cubicBezTo>
                      <a:pt x="18522" y="13131"/>
                      <a:pt x="18321" y="13281"/>
                      <a:pt x="18146" y="13481"/>
                    </a:cubicBezTo>
                    <a:cubicBezTo>
                      <a:pt x="17018" y="14584"/>
                      <a:pt x="17018" y="16389"/>
                      <a:pt x="18146" y="17517"/>
                    </a:cubicBezTo>
                    <a:cubicBezTo>
                      <a:pt x="18701" y="18084"/>
                      <a:pt x="19432" y="18366"/>
                      <a:pt x="20166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56" y="13331"/>
                      <a:pt x="21880" y="13206"/>
                      <a:pt x="21705" y="13080"/>
                    </a:cubicBezTo>
                    <a:cubicBezTo>
                      <a:pt x="22031" y="12930"/>
                      <a:pt x="22357" y="12730"/>
                      <a:pt x="22607" y="12454"/>
                    </a:cubicBezTo>
                    <a:cubicBezTo>
                      <a:pt x="23910" y="11151"/>
                      <a:pt x="23936" y="9070"/>
                      <a:pt x="22632" y="7767"/>
                    </a:cubicBezTo>
                    <a:cubicBezTo>
                      <a:pt x="21990" y="7112"/>
                      <a:pt x="21139" y="6786"/>
                      <a:pt x="20289" y="6786"/>
                    </a:cubicBezTo>
                    <a:cubicBezTo>
                      <a:pt x="19447" y="6786"/>
                      <a:pt x="18607" y="7106"/>
                      <a:pt x="17971" y="7742"/>
                    </a:cubicBezTo>
                    <a:cubicBezTo>
                      <a:pt x="17895" y="7792"/>
                      <a:pt x="17845" y="7867"/>
                      <a:pt x="17795" y="7943"/>
                    </a:cubicBezTo>
                    <a:cubicBezTo>
                      <a:pt x="18096" y="6414"/>
                      <a:pt x="17670" y="4785"/>
                      <a:pt x="16492" y="3582"/>
                    </a:cubicBezTo>
                    <a:cubicBezTo>
                      <a:pt x="16091" y="3181"/>
                      <a:pt x="15615" y="2855"/>
                      <a:pt x="15138" y="2629"/>
                    </a:cubicBezTo>
                    <a:cubicBezTo>
                      <a:pt x="15214" y="2579"/>
                      <a:pt x="15289" y="2504"/>
                      <a:pt x="15364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7" y="1"/>
                      <a:pt x="1434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17169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43" y="7476"/>
                      <a:pt x="6793" y="7425"/>
                      <a:pt x="6743" y="7375"/>
                    </a:cubicBezTo>
                    <a:close/>
                    <a:moveTo>
                      <a:pt x="6827" y="0"/>
                    </a:moveTo>
                    <a:cubicBezTo>
                      <a:pt x="5893" y="0"/>
                      <a:pt x="4957" y="351"/>
                      <a:pt x="4236" y="1059"/>
                    </a:cubicBezTo>
                    <a:cubicBezTo>
                      <a:pt x="2858" y="2438"/>
                      <a:pt x="2783" y="4643"/>
                      <a:pt x="4036" y="6072"/>
                    </a:cubicBezTo>
                    <a:cubicBezTo>
                      <a:pt x="3109" y="6072"/>
                      <a:pt x="2156" y="6423"/>
                      <a:pt x="1429" y="7125"/>
                    </a:cubicBezTo>
                    <a:cubicBezTo>
                      <a:pt x="26" y="8528"/>
                      <a:pt x="1" y="10834"/>
                      <a:pt x="1404" y="12263"/>
                    </a:cubicBezTo>
                    <a:cubicBezTo>
                      <a:pt x="2127" y="12971"/>
                      <a:pt x="3064" y="13332"/>
                      <a:pt x="3998" y="13332"/>
                    </a:cubicBezTo>
                    <a:cubicBezTo>
                      <a:pt x="4782" y="13332"/>
                      <a:pt x="5565" y="13078"/>
                      <a:pt x="6216" y="12563"/>
                    </a:cubicBezTo>
                    <a:lnTo>
                      <a:pt x="6216" y="12563"/>
                    </a:ln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31" y="14506"/>
                      <a:pt x="7770" y="14712"/>
                      <a:pt x="8309" y="14712"/>
                    </a:cubicBezTo>
                    <a:cubicBezTo>
                      <a:pt x="8848" y="14712"/>
                      <a:pt x="9387" y="14506"/>
                      <a:pt x="9800" y="14092"/>
                    </a:cubicBezTo>
                    <a:cubicBezTo>
                      <a:pt x="10627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69" y="10684"/>
                    </a:cubicBezTo>
                    <a:cubicBezTo>
                      <a:pt x="7745" y="9756"/>
                      <a:pt x="7620" y="8729"/>
                      <a:pt x="7119" y="7877"/>
                    </a:cubicBezTo>
                    <a:lnTo>
                      <a:pt x="7119" y="7877"/>
                    </a:lnTo>
                    <a:cubicBezTo>
                      <a:pt x="7194" y="7977"/>
                      <a:pt x="7269" y="8052"/>
                      <a:pt x="7344" y="8127"/>
                    </a:cubicBezTo>
                    <a:cubicBezTo>
                      <a:pt x="7924" y="8719"/>
                      <a:pt x="8687" y="9014"/>
                      <a:pt x="9449" y="9014"/>
                    </a:cubicBezTo>
                    <a:cubicBezTo>
                      <a:pt x="10203" y="9014"/>
                      <a:pt x="10956" y="8726"/>
                      <a:pt x="11530" y="8152"/>
                    </a:cubicBezTo>
                    <a:cubicBezTo>
                      <a:pt x="12683" y="6999"/>
                      <a:pt x="12683" y="5145"/>
                      <a:pt x="11555" y="3992"/>
                    </a:cubicBezTo>
                    <a:cubicBezTo>
                      <a:pt x="11229" y="3666"/>
                      <a:pt x="10878" y="3440"/>
                      <a:pt x="10477" y="3290"/>
                    </a:cubicBezTo>
                    <a:cubicBezTo>
                      <a:pt x="10402" y="2488"/>
                      <a:pt x="10051" y="1711"/>
                      <a:pt x="9449" y="1085"/>
                    </a:cubicBezTo>
                    <a:cubicBezTo>
                      <a:pt x="8729" y="364"/>
                      <a:pt x="7779" y="0"/>
                      <a:pt x="682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082225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17" y="1"/>
                    </a:moveTo>
                    <a:cubicBezTo>
                      <a:pt x="1396" y="1"/>
                      <a:pt x="975" y="157"/>
                      <a:pt x="652" y="468"/>
                    </a:cubicBezTo>
                    <a:cubicBezTo>
                      <a:pt x="0" y="1119"/>
                      <a:pt x="0" y="2172"/>
                      <a:pt x="627" y="2823"/>
                    </a:cubicBezTo>
                    <a:cubicBezTo>
                      <a:pt x="959" y="3156"/>
                      <a:pt x="1395" y="3325"/>
                      <a:pt x="1829" y="3325"/>
                    </a:cubicBezTo>
                    <a:cubicBezTo>
                      <a:pt x="2247" y="3325"/>
                      <a:pt x="2663" y="3168"/>
                      <a:pt x="2983" y="2848"/>
                    </a:cubicBezTo>
                    <a:cubicBezTo>
                      <a:pt x="3634" y="2197"/>
                      <a:pt x="3660" y="1144"/>
                      <a:pt x="3008" y="493"/>
                    </a:cubicBezTo>
                    <a:cubicBezTo>
                      <a:pt x="2679" y="164"/>
                      <a:pt x="2248" y="1"/>
                      <a:pt x="181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19161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93" y="1"/>
                    </a:moveTo>
                    <a:cubicBezTo>
                      <a:pt x="2375" y="1"/>
                      <a:pt x="1655" y="276"/>
                      <a:pt x="1103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36" y="5320"/>
                      <a:pt x="2360" y="5602"/>
                      <a:pt x="3083" y="5602"/>
                    </a:cubicBezTo>
                    <a:cubicBezTo>
                      <a:pt x="3789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65" y="2482"/>
                    </a:cubicBezTo>
                    <a:lnTo>
                      <a:pt x="5865" y="2482"/>
                    </a:lnTo>
                    <a:cubicBezTo>
                      <a:pt x="6049" y="2578"/>
                      <a:pt x="6250" y="2627"/>
                      <a:pt x="6452" y="2627"/>
                    </a:cubicBezTo>
                    <a:cubicBezTo>
                      <a:pt x="6775" y="2627"/>
                      <a:pt x="7097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3" y="176"/>
                      <a:pt x="6768" y="51"/>
                      <a:pt x="6442" y="51"/>
                    </a:cubicBezTo>
                    <a:cubicBezTo>
                      <a:pt x="6116" y="51"/>
                      <a:pt x="5790" y="176"/>
                      <a:pt x="5540" y="427"/>
                    </a:cubicBezTo>
                    <a:cubicBezTo>
                      <a:pt x="5364" y="577"/>
                      <a:pt x="5264" y="778"/>
                      <a:pt x="5189" y="978"/>
                    </a:cubicBezTo>
                    <a:cubicBezTo>
                      <a:pt x="5164" y="928"/>
                      <a:pt x="5114" y="878"/>
                      <a:pt x="5063" y="828"/>
                    </a:cubicBezTo>
                    <a:cubicBezTo>
                      <a:pt x="4525" y="276"/>
                      <a:pt x="3810" y="1"/>
                      <a:pt x="309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17864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80" y="1"/>
                    </a:moveTo>
                    <a:cubicBezTo>
                      <a:pt x="1291" y="1"/>
                      <a:pt x="903" y="151"/>
                      <a:pt x="602" y="452"/>
                    </a:cubicBezTo>
                    <a:cubicBezTo>
                      <a:pt x="1" y="1028"/>
                      <a:pt x="1" y="2006"/>
                      <a:pt x="602" y="2607"/>
                    </a:cubicBezTo>
                    <a:cubicBezTo>
                      <a:pt x="894" y="2898"/>
                      <a:pt x="1287" y="3049"/>
                      <a:pt x="1680" y="3049"/>
                    </a:cubicBezTo>
                    <a:cubicBezTo>
                      <a:pt x="2064" y="3049"/>
                      <a:pt x="2447" y="2905"/>
                      <a:pt x="2733" y="2607"/>
                    </a:cubicBezTo>
                    <a:cubicBezTo>
                      <a:pt x="3334" y="2006"/>
                      <a:pt x="3334" y="1053"/>
                      <a:pt x="2758" y="452"/>
                    </a:cubicBezTo>
                    <a:cubicBezTo>
                      <a:pt x="2457" y="151"/>
                      <a:pt x="2068" y="1"/>
                      <a:pt x="168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1663675" y="4655500"/>
                <a:ext cx="570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75" extrusionOk="0">
                    <a:moveTo>
                      <a:pt x="1138" y="1"/>
                    </a:moveTo>
                    <a:cubicBezTo>
                      <a:pt x="876" y="1"/>
                      <a:pt x="611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81" y="725"/>
                      <a:pt x="1880" y="324"/>
                    </a:cubicBezTo>
                    <a:cubicBezTo>
                      <a:pt x="1677" y="107"/>
                      <a:pt x="1408" y="1"/>
                      <a:pt x="113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225700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68" y="0"/>
                    </a:moveTo>
                    <a:cubicBezTo>
                      <a:pt x="2361" y="0"/>
                      <a:pt x="1652" y="270"/>
                      <a:pt x="1103" y="806"/>
                    </a:cubicBezTo>
                    <a:cubicBezTo>
                      <a:pt x="1" y="1883"/>
                      <a:pt x="1" y="3663"/>
                      <a:pt x="1078" y="4740"/>
                    </a:cubicBezTo>
                    <a:cubicBezTo>
                      <a:pt x="1620" y="5295"/>
                      <a:pt x="2340" y="5571"/>
                      <a:pt x="3061" y="5571"/>
                    </a:cubicBezTo>
                    <a:cubicBezTo>
                      <a:pt x="3775" y="5571"/>
                      <a:pt x="4490" y="5301"/>
                      <a:pt x="5038" y="4765"/>
                    </a:cubicBezTo>
                    <a:cubicBezTo>
                      <a:pt x="6116" y="3688"/>
                      <a:pt x="6141" y="1908"/>
                      <a:pt x="5038" y="831"/>
                    </a:cubicBezTo>
                    <a:cubicBezTo>
                      <a:pt x="4496" y="276"/>
                      <a:pt x="3783" y="0"/>
                      <a:pt x="3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3328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81" y="0"/>
                    </a:moveTo>
                    <a:cubicBezTo>
                      <a:pt x="1598" y="0"/>
                      <a:pt x="1116" y="182"/>
                      <a:pt x="752" y="545"/>
                    </a:cubicBezTo>
                    <a:cubicBezTo>
                      <a:pt x="0" y="1272"/>
                      <a:pt x="0" y="2450"/>
                      <a:pt x="727" y="3202"/>
                    </a:cubicBezTo>
                    <a:cubicBezTo>
                      <a:pt x="1106" y="3568"/>
                      <a:pt x="1594" y="3756"/>
                      <a:pt x="2077" y="3756"/>
                    </a:cubicBezTo>
                    <a:cubicBezTo>
                      <a:pt x="2552" y="3756"/>
                      <a:pt x="3024" y="3575"/>
                      <a:pt x="3384" y="3202"/>
                    </a:cubicBezTo>
                    <a:cubicBezTo>
                      <a:pt x="4136" y="2475"/>
                      <a:pt x="4136" y="1297"/>
                      <a:pt x="3409" y="545"/>
                    </a:cubicBezTo>
                    <a:cubicBezTo>
                      <a:pt x="3046" y="182"/>
                      <a:pt x="2563" y="0"/>
                      <a:pt x="20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4099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87" y="0"/>
                    </a:moveTo>
                    <a:cubicBezTo>
                      <a:pt x="758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27" y="1692"/>
                      <a:pt x="752" y="1780"/>
                      <a:pt x="978" y="1780"/>
                    </a:cubicBezTo>
                    <a:cubicBezTo>
                      <a:pt x="1203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41" y="88"/>
                      <a:pt x="1216" y="0"/>
                      <a:pt x="98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2996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9" y="0"/>
                    </a:moveTo>
                    <a:cubicBezTo>
                      <a:pt x="530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76" y="1194"/>
                      <a:pt x="539" y="1257"/>
                      <a:pt x="699" y="1257"/>
                    </a:cubicBezTo>
                    <a:cubicBezTo>
                      <a:pt x="859" y="1257"/>
                      <a:pt x="1015" y="1194"/>
                      <a:pt x="1128" y="1069"/>
                    </a:cubicBezTo>
                    <a:cubicBezTo>
                      <a:pt x="1379" y="818"/>
                      <a:pt x="1379" y="417"/>
                      <a:pt x="1153" y="192"/>
                    </a:cubicBezTo>
                    <a:cubicBezTo>
                      <a:pt x="1024" y="63"/>
                      <a:pt x="856" y="0"/>
                      <a:pt x="68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028325" y="4870900"/>
                <a:ext cx="97150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538" extrusionOk="0">
                    <a:moveTo>
                      <a:pt x="1934" y="0"/>
                    </a:moveTo>
                    <a:cubicBezTo>
                      <a:pt x="1484" y="0"/>
                      <a:pt x="1038" y="169"/>
                      <a:pt x="703" y="505"/>
                    </a:cubicBezTo>
                    <a:cubicBezTo>
                      <a:pt x="1" y="1206"/>
                      <a:pt x="1" y="2309"/>
                      <a:pt x="678" y="3011"/>
                    </a:cubicBezTo>
                    <a:cubicBezTo>
                      <a:pt x="1029" y="3362"/>
                      <a:pt x="1480" y="3537"/>
                      <a:pt x="1931" y="3537"/>
                    </a:cubicBezTo>
                    <a:cubicBezTo>
                      <a:pt x="2382" y="3537"/>
                      <a:pt x="2833" y="3362"/>
                      <a:pt x="3184" y="3011"/>
                    </a:cubicBezTo>
                    <a:cubicBezTo>
                      <a:pt x="3886" y="2334"/>
                      <a:pt x="3886" y="1206"/>
                      <a:pt x="3209" y="530"/>
                    </a:cubicBezTo>
                    <a:cubicBezTo>
                      <a:pt x="2855" y="176"/>
                      <a:pt x="2392" y="0"/>
                      <a:pt x="1934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308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38" y="0"/>
                    </a:moveTo>
                    <a:cubicBezTo>
                      <a:pt x="876" y="0"/>
                      <a:pt x="611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9" y="2087"/>
                      <a:pt x="1153" y="2087"/>
                    </a:cubicBezTo>
                    <a:cubicBezTo>
                      <a:pt x="1418" y="2087"/>
                      <a:pt x="1683" y="1986"/>
                      <a:pt x="1880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6" y="107"/>
                      <a:pt x="1408" y="0"/>
                      <a:pt x="113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3184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24" y="2651"/>
                      <a:pt x="3023" y="3074"/>
                      <a:pt x="4123" y="3074"/>
                    </a:cubicBezTo>
                    <a:cubicBezTo>
                      <a:pt x="4489" y="3074"/>
                      <a:pt x="4856" y="3027"/>
                      <a:pt x="5213" y="2933"/>
                    </a:cubicBezTo>
                    <a:cubicBezTo>
                      <a:pt x="3609" y="1680"/>
                      <a:pt x="1855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1801525" y="4892950"/>
                <a:ext cx="3521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5872" extrusionOk="0">
                    <a:moveTo>
                      <a:pt x="3850" y="0"/>
                    </a:moveTo>
                    <a:cubicBezTo>
                      <a:pt x="2468" y="0"/>
                      <a:pt x="1086" y="502"/>
                      <a:pt x="0" y="1502"/>
                    </a:cubicBezTo>
                    <a:cubicBezTo>
                      <a:pt x="3806" y="4408"/>
                      <a:pt x="8354" y="5871"/>
                      <a:pt x="12903" y="5871"/>
                    </a:cubicBezTo>
                    <a:cubicBezTo>
                      <a:pt x="13297" y="5871"/>
                      <a:pt x="13692" y="5860"/>
                      <a:pt x="14086" y="5838"/>
                    </a:cubicBezTo>
                    <a:cubicBezTo>
                      <a:pt x="13935" y="5487"/>
                      <a:pt x="13710" y="5161"/>
                      <a:pt x="13434" y="4886"/>
                    </a:cubicBezTo>
                    <a:cubicBezTo>
                      <a:pt x="12788" y="4240"/>
                      <a:pt x="11945" y="3912"/>
                      <a:pt x="11101" y="3912"/>
                    </a:cubicBezTo>
                    <a:cubicBezTo>
                      <a:pt x="10503" y="3912"/>
                      <a:pt x="9904" y="4077"/>
                      <a:pt x="9374" y="4410"/>
                    </a:cubicBezTo>
                    <a:cubicBezTo>
                      <a:pt x="9148" y="3407"/>
                      <a:pt x="8647" y="2480"/>
                      <a:pt x="7870" y="1678"/>
                    </a:cubicBezTo>
                    <a:cubicBezTo>
                      <a:pt x="6764" y="558"/>
                      <a:pt x="5307" y="0"/>
                      <a:pt x="385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8"/>
              <p:cNvSpPr/>
              <p:nvPr/>
            </p:nvSpPr>
            <p:spPr>
              <a:xfrm>
                <a:off x="2498275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25" y="1"/>
                    </a:moveTo>
                    <a:cubicBezTo>
                      <a:pt x="712" y="1"/>
                      <a:pt x="498" y="82"/>
                      <a:pt x="326" y="242"/>
                    </a:cubicBezTo>
                    <a:cubicBezTo>
                      <a:pt x="0" y="593"/>
                      <a:pt x="0" y="1119"/>
                      <a:pt x="326" y="1470"/>
                    </a:cubicBezTo>
                    <a:cubicBezTo>
                      <a:pt x="489" y="1633"/>
                      <a:pt x="708" y="1714"/>
                      <a:pt x="927" y="1714"/>
                    </a:cubicBezTo>
                    <a:cubicBezTo>
                      <a:pt x="1147" y="1714"/>
                      <a:pt x="1366" y="1633"/>
                      <a:pt x="1529" y="1470"/>
                    </a:cubicBezTo>
                    <a:cubicBezTo>
                      <a:pt x="1880" y="1144"/>
                      <a:pt x="1880" y="593"/>
                      <a:pt x="1529" y="267"/>
                    </a:cubicBezTo>
                    <a:cubicBezTo>
                      <a:pt x="1363" y="88"/>
                      <a:pt x="1145" y="1"/>
                      <a:pt x="92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8"/>
              <p:cNvSpPr/>
              <p:nvPr/>
            </p:nvSpPr>
            <p:spPr>
              <a:xfrm>
                <a:off x="2475075" y="4234775"/>
                <a:ext cx="940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425" extrusionOk="0">
                    <a:moveTo>
                      <a:pt x="1878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1" y="1162"/>
                      <a:pt x="1" y="2240"/>
                      <a:pt x="652" y="2917"/>
                    </a:cubicBezTo>
                    <a:cubicBezTo>
                      <a:pt x="991" y="3255"/>
                      <a:pt x="1429" y="3424"/>
                      <a:pt x="1868" y="3424"/>
                    </a:cubicBezTo>
                    <a:cubicBezTo>
                      <a:pt x="2307" y="3424"/>
                      <a:pt x="2745" y="3255"/>
                      <a:pt x="3083" y="2917"/>
                    </a:cubicBezTo>
                    <a:cubicBezTo>
                      <a:pt x="3760" y="2265"/>
                      <a:pt x="3760" y="1188"/>
                      <a:pt x="3083" y="511"/>
                    </a:cubicBezTo>
                    <a:cubicBezTo>
                      <a:pt x="2755" y="169"/>
                      <a:pt x="2317" y="0"/>
                      <a:pt x="18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16818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39"/>
                      <a:pt x="0" y="815"/>
                      <a:pt x="251" y="1066"/>
                    </a:cubicBezTo>
                    <a:cubicBezTo>
                      <a:pt x="376" y="1191"/>
                      <a:pt x="533" y="1254"/>
                      <a:pt x="689" y="1254"/>
                    </a:cubicBezTo>
                    <a:cubicBezTo>
                      <a:pt x="846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" name="Google Shape;531;p28"/>
            <p:cNvSpPr/>
            <p:nvPr/>
          </p:nvSpPr>
          <p:spPr>
            <a:xfrm>
              <a:off x="1536475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547" y="176"/>
                    <a:pt x="8372" y="376"/>
                    <a:pt x="8171" y="577"/>
                  </a:cubicBezTo>
                  <a:cubicBezTo>
                    <a:pt x="1" y="9048"/>
                    <a:pt x="226" y="22557"/>
                    <a:pt x="8697" y="30752"/>
                  </a:cubicBezTo>
                  <a:cubicBezTo>
                    <a:pt x="12847" y="34742"/>
                    <a:pt x="18191" y="36730"/>
                    <a:pt x="23529" y="36730"/>
                  </a:cubicBezTo>
                  <a:cubicBezTo>
                    <a:pt x="29121" y="36730"/>
                    <a:pt x="34705" y="34548"/>
                    <a:pt x="38898" y="30201"/>
                  </a:cubicBezTo>
                  <a:cubicBezTo>
                    <a:pt x="44512" y="24386"/>
                    <a:pt x="46166" y="16191"/>
                    <a:pt x="43886" y="8973"/>
                  </a:cubicBezTo>
                  <a:lnTo>
                    <a:pt x="43886" y="8973"/>
                  </a:lnTo>
                  <a:lnTo>
                    <a:pt x="31931" y="21354"/>
                  </a:lnTo>
                  <a:cubicBezTo>
                    <a:pt x="29021" y="24366"/>
                    <a:pt x="25155" y="25877"/>
                    <a:pt x="21287" y="25877"/>
                  </a:cubicBezTo>
                  <a:cubicBezTo>
                    <a:pt x="17591" y="25877"/>
                    <a:pt x="13894" y="24497"/>
                    <a:pt x="11028" y="21730"/>
                  </a:cubicBezTo>
                  <a:lnTo>
                    <a:pt x="9600" y="20376"/>
                  </a:lnTo>
                  <a:cubicBezTo>
                    <a:pt x="3910" y="14862"/>
                    <a:pt x="3585" y="5890"/>
                    <a:pt x="8748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591375" y="3972850"/>
              <a:ext cx="1066950" cy="1066950"/>
            </a:xfrm>
            <a:custGeom>
              <a:avLst/>
              <a:gdLst/>
              <a:ahLst/>
              <a:cxnLst/>
              <a:rect l="l" t="t" r="r" b="b"/>
              <a:pathLst>
                <a:path w="48322" h="48322" extrusionOk="0">
                  <a:moveTo>
                    <a:pt x="24161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61" y="48321"/>
                  </a:cubicBezTo>
                  <a:cubicBezTo>
                    <a:pt x="37494" y="48321"/>
                    <a:pt x="48321" y="37494"/>
                    <a:pt x="48321" y="24161"/>
                  </a:cubicBezTo>
                  <a:cubicBezTo>
                    <a:pt x="48321" y="10827"/>
                    <a:pt x="37494" y="0"/>
                    <a:pt x="24161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" name="Google Shape;533;p28"/>
            <p:cNvGrpSpPr/>
            <p:nvPr/>
          </p:nvGrpSpPr>
          <p:grpSpPr>
            <a:xfrm>
              <a:off x="1591718" y="3972850"/>
              <a:ext cx="1067574" cy="1067220"/>
              <a:chOff x="1554025" y="3935361"/>
              <a:chExt cx="1142279" cy="1141901"/>
            </a:xfrm>
          </p:grpSpPr>
          <p:sp>
            <p:nvSpPr>
              <p:cNvPr id="534" name="Google Shape;534;p28"/>
              <p:cNvSpPr/>
              <p:nvPr/>
            </p:nvSpPr>
            <p:spPr>
              <a:xfrm>
                <a:off x="1554025" y="3935500"/>
                <a:ext cx="1141625" cy="1141625"/>
              </a:xfrm>
              <a:custGeom>
                <a:avLst/>
                <a:gdLst/>
                <a:ahLst/>
                <a:cxnLst/>
                <a:rect l="l" t="t" r="r" b="b"/>
                <a:pathLst>
                  <a:path w="45665" h="45665" extrusionOk="0">
                    <a:moveTo>
                      <a:pt x="22833" y="1"/>
                    </a:moveTo>
                    <a:cubicBezTo>
                      <a:pt x="10226" y="1"/>
                      <a:pt x="0" y="10226"/>
                      <a:pt x="0" y="22833"/>
                    </a:cubicBezTo>
                    <a:cubicBezTo>
                      <a:pt x="0" y="35439"/>
                      <a:pt x="10226" y="45665"/>
                      <a:pt x="22833" y="45665"/>
                    </a:cubicBezTo>
                    <a:cubicBezTo>
                      <a:pt x="35439" y="45665"/>
                      <a:pt x="45665" y="35439"/>
                      <a:pt x="45665" y="22833"/>
                    </a:cubicBezTo>
                    <a:cubicBezTo>
                      <a:pt x="45665" y="10226"/>
                      <a:pt x="35439" y="1"/>
                      <a:pt x="22833" y="1"/>
                    </a:cubicBezTo>
                    <a:close/>
                  </a:path>
                </a:pathLst>
              </a:custGeom>
              <a:solidFill>
                <a:srgbClr val="FDA7CD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1955976" y="3935361"/>
                <a:ext cx="740328" cy="1141901"/>
              </a:xfrm>
              <a:custGeom>
                <a:avLst/>
                <a:gdLst/>
                <a:ahLst/>
                <a:cxnLst/>
                <a:rect l="l" t="t" r="r" b="b"/>
                <a:pathLst>
                  <a:path w="31330" h="51881" extrusionOk="0">
                    <a:moveTo>
                      <a:pt x="7745" y="1"/>
                    </a:moveTo>
                    <a:cubicBezTo>
                      <a:pt x="5013" y="1"/>
                      <a:pt x="2432" y="502"/>
                      <a:pt x="1" y="1429"/>
                    </a:cubicBezTo>
                    <a:cubicBezTo>
                      <a:pt x="11480" y="2457"/>
                      <a:pt x="20527" y="13033"/>
                      <a:pt x="20527" y="25941"/>
                    </a:cubicBezTo>
                    <a:cubicBezTo>
                      <a:pt x="20527" y="38848"/>
                      <a:pt x="11480" y="49425"/>
                      <a:pt x="1" y="50452"/>
                    </a:cubicBezTo>
                    <a:cubicBezTo>
                      <a:pt x="2432" y="51379"/>
                      <a:pt x="5013" y="51881"/>
                      <a:pt x="7745" y="51881"/>
                    </a:cubicBezTo>
                    <a:cubicBezTo>
                      <a:pt x="20778" y="51881"/>
                      <a:pt x="31329" y="40277"/>
                      <a:pt x="31329" y="25941"/>
                    </a:cubicBezTo>
                    <a:cubicBezTo>
                      <a:pt x="31329" y="11605"/>
                      <a:pt x="20778" y="1"/>
                      <a:pt x="774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6" name="Google Shape;536;p28"/>
          <p:cNvSpPr txBox="1">
            <a:spLocks noGrp="1"/>
          </p:cNvSpPr>
          <p:nvPr>
            <p:ph type="ctrTitle"/>
          </p:nvPr>
        </p:nvSpPr>
        <p:spPr>
          <a:xfrm>
            <a:off x="423912" y="1004625"/>
            <a:ext cx="8429762" cy="23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Professional Environment</a:t>
            </a:r>
            <a:br>
              <a:rPr lang="en" sz="8000" dirty="0">
                <a:solidFill>
                  <a:schemeClr val="dk2"/>
                </a:solidFill>
              </a:rPr>
            </a:br>
            <a:r>
              <a:rPr lang="en" sz="8000" dirty="0"/>
              <a:t>for</a:t>
            </a:r>
            <a:r>
              <a:rPr lang="en" sz="8000" dirty="0">
                <a:solidFill>
                  <a:schemeClr val="dk2"/>
                </a:solidFill>
              </a:rPr>
              <a:t> Cybersecurity</a:t>
            </a:r>
            <a:endParaRPr sz="10000" dirty="0"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1"/>
          </p:nvPr>
        </p:nvSpPr>
        <p:spPr>
          <a:xfrm>
            <a:off x="2018850" y="3751475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Created by Álvaro González Sayago in 2º ASIR</a:t>
            </a:r>
            <a:endParaRPr dirty="0"/>
          </a:p>
        </p:txBody>
      </p:sp>
      <p:sp>
        <p:nvSpPr>
          <p:cNvPr id="538" name="Google Shape;538;p28"/>
          <p:cNvSpPr/>
          <p:nvPr/>
        </p:nvSpPr>
        <p:spPr>
          <a:xfrm>
            <a:off x="517500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>
            <a:off x="6237900" y="2339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2112425" y="10902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8"/>
          <p:cNvSpPr/>
          <p:nvPr/>
        </p:nvSpPr>
        <p:spPr>
          <a:xfrm>
            <a:off x="6521088" y="26083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2007088" y="133601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8"/>
          <p:cNvSpPr/>
          <p:nvPr/>
        </p:nvSpPr>
        <p:spPr>
          <a:xfrm>
            <a:off x="1597188" y="291724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8"/>
          <p:cNvSpPr/>
          <p:nvPr/>
        </p:nvSpPr>
        <p:spPr>
          <a:xfrm>
            <a:off x="70651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8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8"/>
          <p:cNvSpPr/>
          <p:nvPr/>
        </p:nvSpPr>
        <p:spPr>
          <a:xfrm>
            <a:off x="623790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5656475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8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8"/>
          <p:cNvSpPr/>
          <p:nvPr/>
        </p:nvSpPr>
        <p:spPr>
          <a:xfrm>
            <a:off x="7827500" y="2117475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10001" name="ODT_ATTR_LBL_SHAPE">
            <a:extLst>
              <a:ext uri="{FF2B5EF4-FFF2-40B4-BE49-F238E27FC236}">
                <a16:creationId xmlns:a16="http://schemas.microsoft.com/office/drawing/2014/main" id="{ADCB8724-23CD-4EE8-B5B5-3CB2DDF8932E}"/>
              </a:ext>
            </a:extLst>
          </p:cNvPr>
          <p:cNvSpPr txBox="1"/>
          <p:nvPr/>
        </p:nvSpPr>
        <p:spPr>
          <a:xfrm>
            <a:off x="0" y="0"/>
            <a:ext cx="5000000" cy="276999"/>
          </a:xfrm>
          <a:prstGeom prst="rect">
            <a:avLst/>
          </a:prstGeom>
          <a:solidFill>
            <a:srgbClr val="FAFAFA"/>
          </a:solidFill>
        </p:spPr>
        <p:txBody>
          <a:bodyPr wrap="none" lIns="288000">
            <a:spAutoFit/>
          </a:bodyPr>
          <a:lstStyle/>
          <a:p>
            <a:pPr rtl="0"/>
            <a:r>
              <a:rPr lang="en-US" sz="1000" dirty="0">
                <a:solidFill>
                  <a:srgbClr val="0F2B46"/>
                </a:solidFill>
                <a:effectLst/>
                <a:latin typeface="Roboto" panose="02000000000000000000" pitchFamily="2" charset="0"/>
              </a:rPr>
              <a:t>Translated from Spanish to English - </a:t>
            </a:r>
            <a:r>
              <a:rPr lang="en-US" sz="1000" u="sng" dirty="0">
                <a:solidFill>
                  <a:srgbClr val="0F2B46"/>
                </a:solidFill>
                <a:effectLst/>
                <a:latin typeface="Roboto" panose="02000000000000000000" pitchFamily="2" charset="0"/>
                <a:hlinkClick r:id="rId3" tooltip="Doc Translator - www.onlinedoctranslator.com"/>
              </a:rPr>
              <a:t>www.onlinedoctranslator.com</a:t>
            </a:r>
            <a:endParaRPr lang="en-US" sz="1000" dirty="0"/>
          </a:p>
        </p:txBody>
      </p:sp>
      <p:pic>
        <p:nvPicPr>
          <p:cNvPr id="1000100002" name="ODT_ATTR_LBL_LOGO">
            <a:extLst>
              <a:ext uri="{FF2B5EF4-FFF2-40B4-BE49-F238E27FC236}">
                <a16:creationId xmlns:a16="http://schemas.microsoft.com/office/drawing/2014/main" id="{B066AC4A-9A1C-4C10-800A-DAF9F276438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0"/>
            <a:ext cx="316230" cy="1797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utilities</a:t>
            </a:r>
            <a:endParaRPr dirty="0"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5666388" y="1747205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7199799" y="913718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 rot="13190271">
            <a:off x="6431508" y="3922036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1361730" y="641487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587B783-56DE-5B9E-F7F4-59C558570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96445"/>
              </p:ext>
            </p:extLst>
          </p:nvPr>
        </p:nvGraphicFramePr>
        <p:xfrm>
          <a:off x="720000" y="1214187"/>
          <a:ext cx="7704000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6250">
                  <a:extLst>
                    <a:ext uri="{9D8B030D-6E8A-4147-A177-3AD203B41FA5}">
                      <a16:colId xmlns:a16="http://schemas.microsoft.com/office/drawing/2014/main" val="3948503840"/>
                    </a:ext>
                  </a:extLst>
                </a:gridCol>
                <a:gridCol w="5417750">
                  <a:extLst>
                    <a:ext uri="{9D8B030D-6E8A-4147-A177-3AD203B41FA5}">
                      <a16:colId xmlns:a16="http://schemas.microsoft.com/office/drawing/2014/main" val="1828233356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fuzzing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wfuzz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GoBuster, DirBuster, Ffuf, GoFuzz.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6252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Phishing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SocialPhish, GoClone, UfoNet,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blackeye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SETToolkit.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3350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port scanning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Nmap, NetCat,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RustScan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UnicornScan.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1224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privilege</a:t>
                      </a: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120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escalation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05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WinPeass</a:t>
                      </a:r>
                      <a:r>
                        <a:rPr lang="es-ES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/</a:t>
                      </a:r>
                      <a:r>
                        <a:rPr lang="es-ES" sz="1050" b="1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linpeass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traitor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BeRoot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LES, Linux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Exploit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s-ES" sz="1050" b="0" i="0" u="none" strike="noStrike" cap="none" dirty="0" err="1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suggest</a:t>
                      </a: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4367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Remote Shells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EvilWinRM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EternalTerminal, Ghost, EggShell,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PentestMonkey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61501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SambaTools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smbmap,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CrackMapExec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Smbwalk, Smbchecker.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8886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All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PayloadsAllTheThings, Metasploit,</a:t>
                      </a:r>
                      <a:r>
                        <a:rPr lang="en" sz="105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SearchSploit</a:t>
                      </a: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, Packet.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8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96648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8"/>
          <p:cNvSpPr/>
          <p:nvPr/>
        </p:nvSpPr>
        <p:spPr>
          <a:xfrm flipH="1">
            <a:off x="4845241" y="1349175"/>
            <a:ext cx="3275400" cy="31315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1" name="Google Shape;971;p38"/>
          <p:cNvSpPr/>
          <p:nvPr/>
        </p:nvSpPr>
        <p:spPr>
          <a:xfrm>
            <a:off x="1023413" y="1349174"/>
            <a:ext cx="3275400" cy="31315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2" name="Google Shape;97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Configuration Files</a:t>
            </a:r>
            <a:endParaRPr dirty="0"/>
          </a:p>
        </p:txBody>
      </p:sp>
      <p:sp>
        <p:nvSpPr>
          <p:cNvPr id="977" name="Google Shape;977;p38"/>
          <p:cNvSpPr txBox="1">
            <a:spLocks noGrp="1"/>
          </p:cNvSpPr>
          <p:nvPr>
            <p:ph type="title" idx="5"/>
          </p:nvPr>
        </p:nvSpPr>
        <p:spPr>
          <a:xfrm>
            <a:off x="1758950" y="1461973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BSPWMRC</a:t>
            </a:r>
            <a:endParaRPr dirty="0"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 idx="6"/>
          </p:nvPr>
        </p:nvSpPr>
        <p:spPr>
          <a:xfrm flipH="1">
            <a:off x="5702385" y="1444750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PICOM</a:t>
            </a:r>
            <a:endParaRPr dirty="0"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7"/>
          </p:nvPr>
        </p:nvSpPr>
        <p:spPr>
          <a:xfrm>
            <a:off x="1757329" y="1773367"/>
            <a:ext cx="2603865" cy="4353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It is used to define the behavior and appearance of the environment.</a:t>
            </a:r>
            <a:endParaRPr sz="1200" dirty="0"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8"/>
          </p:nvPr>
        </p:nvSpPr>
        <p:spPr>
          <a:xfrm flipH="1">
            <a:off x="5702388" y="1755973"/>
            <a:ext cx="1928818" cy="4353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transparency, opacity</a:t>
            </a:r>
            <a:r>
              <a:rPr lang="en" sz="1200"/>
              <a:t>, animations,</a:t>
            </a:r>
            <a:r>
              <a:rPr lang="en" sz="1200" dirty="0"/>
              <a:t>bordered etc</a:t>
            </a:r>
            <a:endParaRPr sz="1200" dirty="0"/>
          </a:p>
        </p:txBody>
      </p:sp>
      <p:grpSp>
        <p:nvGrpSpPr>
          <p:cNvPr id="991" name="Google Shape;991;p38"/>
          <p:cNvGrpSpPr/>
          <p:nvPr/>
        </p:nvGrpSpPr>
        <p:grpSpPr>
          <a:xfrm>
            <a:off x="1166762" y="1584218"/>
            <a:ext cx="592188" cy="567314"/>
            <a:chOff x="-48630025" y="3199700"/>
            <a:chExt cx="300100" cy="300900"/>
          </a:xfrm>
        </p:grpSpPr>
        <p:sp>
          <p:nvSpPr>
            <p:cNvPr id="992" name="Google Shape;992;p3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8"/>
          <p:cNvSpPr/>
          <p:nvPr/>
        </p:nvSpPr>
        <p:spPr>
          <a:xfrm>
            <a:off x="315425" y="28800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8"/>
          <p:cNvSpPr/>
          <p:nvPr/>
        </p:nvSpPr>
        <p:spPr>
          <a:xfrm>
            <a:off x="8363550" y="43486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E419647-3790-25B1-2942-68135B03C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" t="3739" r="40896" b="18556"/>
          <a:stretch/>
        </p:blipFill>
        <p:spPr>
          <a:xfrm>
            <a:off x="1336448" y="2200068"/>
            <a:ext cx="2603865" cy="2182608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  <p:grpSp>
        <p:nvGrpSpPr>
          <p:cNvPr id="6" name="Google Shape;995;p38">
            <a:extLst>
              <a:ext uri="{FF2B5EF4-FFF2-40B4-BE49-F238E27FC236}">
                <a16:creationId xmlns:a16="http://schemas.microsoft.com/office/drawing/2014/main" id="{2B647895-4BCB-3D48-1804-324B94ECF34A}"/>
              </a:ext>
            </a:extLst>
          </p:cNvPr>
          <p:cNvGrpSpPr/>
          <p:nvPr/>
        </p:nvGrpSpPr>
        <p:grpSpPr>
          <a:xfrm>
            <a:off x="5061161" y="1587369"/>
            <a:ext cx="458857" cy="435300"/>
            <a:chOff x="-13512225" y="4080275"/>
            <a:chExt cx="353675" cy="352875"/>
          </a:xfrm>
        </p:grpSpPr>
        <p:sp>
          <p:nvSpPr>
            <p:cNvPr id="7" name="Google Shape;996;p38">
              <a:extLst>
                <a:ext uri="{FF2B5EF4-FFF2-40B4-BE49-F238E27FC236}">
                  <a16:creationId xmlns:a16="http://schemas.microsoft.com/office/drawing/2014/main" id="{255FA77F-517E-FB58-FD0D-6E33BC7E4B02}"/>
                </a:ext>
              </a:extLst>
            </p:cNvPr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7;p38">
              <a:extLst>
                <a:ext uri="{FF2B5EF4-FFF2-40B4-BE49-F238E27FC236}">
                  <a16:creationId xmlns:a16="http://schemas.microsoft.com/office/drawing/2014/main" id="{A584B533-E4AE-59BF-3A85-6D8BA9988951}"/>
                </a:ext>
              </a:extLst>
            </p:cNvPr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8;p38">
              <a:extLst>
                <a:ext uri="{FF2B5EF4-FFF2-40B4-BE49-F238E27FC236}">
                  <a16:creationId xmlns:a16="http://schemas.microsoft.com/office/drawing/2014/main" id="{9AC2B033-24AE-BE85-638E-12A595033B9A}"/>
                </a:ext>
              </a:extLst>
            </p:cNvPr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9;p38">
              <a:extLst>
                <a:ext uri="{FF2B5EF4-FFF2-40B4-BE49-F238E27FC236}">
                  <a16:creationId xmlns:a16="http://schemas.microsoft.com/office/drawing/2014/main" id="{723449A9-9F7D-4C58-DD07-FFBA6BE295CD}"/>
                </a:ext>
              </a:extLst>
            </p:cNvPr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0;p38">
              <a:extLst>
                <a:ext uri="{FF2B5EF4-FFF2-40B4-BE49-F238E27FC236}">
                  <a16:creationId xmlns:a16="http://schemas.microsoft.com/office/drawing/2014/main" id="{36D5FA4E-928C-48FC-BD0A-C1724BFB64C4}"/>
                </a:ext>
              </a:extLst>
            </p:cNvPr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1;p38">
              <a:extLst>
                <a:ext uri="{FF2B5EF4-FFF2-40B4-BE49-F238E27FC236}">
                  <a16:creationId xmlns:a16="http://schemas.microsoft.com/office/drawing/2014/main" id="{63CBC166-FBB1-75E6-A5C3-2FC25FC986D8}"/>
                </a:ext>
              </a:extLst>
            </p:cNvPr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2;p38">
              <a:extLst>
                <a:ext uri="{FF2B5EF4-FFF2-40B4-BE49-F238E27FC236}">
                  <a16:creationId xmlns:a16="http://schemas.microsoft.com/office/drawing/2014/main" id="{D56404A6-7D38-4EFA-0A61-101B4D218652}"/>
                </a:ext>
              </a:extLst>
            </p:cNvPr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3;p38">
              <a:extLst>
                <a:ext uri="{FF2B5EF4-FFF2-40B4-BE49-F238E27FC236}">
                  <a16:creationId xmlns:a16="http://schemas.microsoft.com/office/drawing/2014/main" id="{A7B0AC07-DDD7-851A-169E-7D381BD4AE67}"/>
                </a:ext>
              </a:extLst>
            </p:cNvPr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4;p38">
              <a:extLst>
                <a:ext uri="{FF2B5EF4-FFF2-40B4-BE49-F238E27FC236}">
                  <a16:creationId xmlns:a16="http://schemas.microsoft.com/office/drawing/2014/main" id="{245EE06A-ECFA-69E2-9E01-1CA0992918AB}"/>
                </a:ext>
              </a:extLst>
            </p:cNvPr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5;p38">
              <a:extLst>
                <a:ext uri="{FF2B5EF4-FFF2-40B4-BE49-F238E27FC236}">
                  <a16:creationId xmlns:a16="http://schemas.microsoft.com/office/drawing/2014/main" id="{D94CB000-094A-9695-CCC7-93DEADCF50DA}"/>
                </a:ext>
              </a:extLst>
            </p:cNvPr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6;p38">
              <a:extLst>
                <a:ext uri="{FF2B5EF4-FFF2-40B4-BE49-F238E27FC236}">
                  <a16:creationId xmlns:a16="http://schemas.microsoft.com/office/drawing/2014/main" id="{0A7420FA-CB8B-267F-6867-0510DAA50F8F}"/>
                </a:ext>
              </a:extLst>
            </p:cNvPr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2B9686ED-89EE-F50C-F19B-90CA2BA7B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7" t="3657" r="40491" b="20500"/>
          <a:stretch/>
        </p:blipFill>
        <p:spPr>
          <a:xfrm>
            <a:off x="5061162" y="2145548"/>
            <a:ext cx="2820058" cy="2252641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6215116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/>
          <p:nvPr/>
        </p:nvSpPr>
        <p:spPr>
          <a:xfrm flipH="1">
            <a:off x="4845188" y="1364699"/>
            <a:ext cx="3275400" cy="311603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1" name="Google Shape;971;p38"/>
          <p:cNvSpPr/>
          <p:nvPr/>
        </p:nvSpPr>
        <p:spPr>
          <a:xfrm>
            <a:off x="1023413" y="1349174"/>
            <a:ext cx="3275400" cy="31315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972" name="Google Shape;97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Configuration Files</a:t>
            </a:r>
            <a:endParaRPr dirty="0"/>
          </a:p>
        </p:txBody>
      </p:sp>
      <p:sp>
        <p:nvSpPr>
          <p:cNvPr id="977" name="Google Shape;977;p38"/>
          <p:cNvSpPr txBox="1">
            <a:spLocks noGrp="1"/>
          </p:cNvSpPr>
          <p:nvPr>
            <p:ph type="title" idx="5"/>
          </p:nvPr>
        </p:nvSpPr>
        <p:spPr>
          <a:xfrm>
            <a:off x="1758950" y="1461973"/>
            <a:ext cx="14304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KITTY.CONF</a:t>
            </a:r>
            <a:endParaRPr dirty="0"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7"/>
          </p:nvPr>
        </p:nvSpPr>
        <p:spPr>
          <a:xfrm>
            <a:off x="1758950" y="1778974"/>
            <a:ext cx="2483187" cy="4353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Modify the appearance of the terminal and functionality / key mapping.</a:t>
            </a:r>
            <a:endParaRPr sz="1200" dirty="0"/>
          </a:p>
        </p:txBody>
      </p:sp>
      <p:grpSp>
        <p:nvGrpSpPr>
          <p:cNvPr id="1024" name="Google Shape;1024;p38"/>
          <p:cNvGrpSpPr/>
          <p:nvPr/>
        </p:nvGrpSpPr>
        <p:grpSpPr>
          <a:xfrm>
            <a:off x="5034350" y="1556796"/>
            <a:ext cx="438603" cy="527902"/>
            <a:chOff x="-49764975" y="3551225"/>
            <a:chExt cx="299300" cy="300650"/>
          </a:xfrm>
        </p:grpSpPr>
        <p:sp>
          <p:nvSpPr>
            <p:cNvPr id="1025" name="Google Shape;1025;p3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8"/>
          <p:cNvSpPr/>
          <p:nvPr/>
        </p:nvSpPr>
        <p:spPr>
          <a:xfrm>
            <a:off x="315425" y="28800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8"/>
          <p:cNvSpPr/>
          <p:nvPr/>
        </p:nvSpPr>
        <p:spPr>
          <a:xfrm>
            <a:off x="8363550" y="43486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013;p38">
            <a:extLst>
              <a:ext uri="{FF2B5EF4-FFF2-40B4-BE49-F238E27FC236}">
                <a16:creationId xmlns:a16="http://schemas.microsoft.com/office/drawing/2014/main" id="{4683827F-1BE6-BD2A-0F3D-FFF40632EADC}"/>
              </a:ext>
            </a:extLst>
          </p:cNvPr>
          <p:cNvGrpSpPr/>
          <p:nvPr/>
        </p:nvGrpSpPr>
        <p:grpSpPr>
          <a:xfrm>
            <a:off x="1230580" y="1556795"/>
            <a:ext cx="528370" cy="530755"/>
            <a:chOff x="-33645475" y="3944800"/>
            <a:chExt cx="292225" cy="293025"/>
          </a:xfrm>
        </p:grpSpPr>
        <p:sp>
          <p:nvSpPr>
            <p:cNvPr id="16" name="Google Shape;1014;p38">
              <a:extLst>
                <a:ext uri="{FF2B5EF4-FFF2-40B4-BE49-F238E27FC236}">
                  <a16:creationId xmlns:a16="http://schemas.microsoft.com/office/drawing/2014/main" id="{686E4382-B33E-DFFF-229C-B7ED499B78A4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5;p38">
              <a:extLst>
                <a:ext uri="{FF2B5EF4-FFF2-40B4-BE49-F238E27FC236}">
                  <a16:creationId xmlns:a16="http://schemas.microsoft.com/office/drawing/2014/main" id="{CE551A6F-7AF5-737D-B83A-AFC403AF0FBA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6;p38">
              <a:extLst>
                <a:ext uri="{FF2B5EF4-FFF2-40B4-BE49-F238E27FC236}">
                  <a16:creationId xmlns:a16="http://schemas.microsoft.com/office/drawing/2014/main" id="{63B84FC9-6E34-D59D-8666-78F300D554B4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7;p38">
              <a:extLst>
                <a:ext uri="{FF2B5EF4-FFF2-40B4-BE49-F238E27FC236}">
                  <a16:creationId xmlns:a16="http://schemas.microsoft.com/office/drawing/2014/main" id="{CDF17FE5-92C0-C69F-A5FD-B5482E8419F4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8;p38">
              <a:extLst>
                <a:ext uri="{FF2B5EF4-FFF2-40B4-BE49-F238E27FC236}">
                  <a16:creationId xmlns:a16="http://schemas.microsoft.com/office/drawing/2014/main" id="{1A5F4365-D3AF-386C-243A-70B31259E2C2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9;p38">
              <a:extLst>
                <a:ext uri="{FF2B5EF4-FFF2-40B4-BE49-F238E27FC236}">
                  <a16:creationId xmlns:a16="http://schemas.microsoft.com/office/drawing/2014/main" id="{C7B29949-5E2A-13AC-23A6-55B3EF11F05F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0;p38">
              <a:extLst>
                <a:ext uri="{FF2B5EF4-FFF2-40B4-BE49-F238E27FC236}">
                  <a16:creationId xmlns:a16="http://schemas.microsoft.com/office/drawing/2014/main" id="{4BF6FDD4-CC2E-9D6E-2656-C5B1D42BF985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;p38">
              <a:extLst>
                <a:ext uri="{FF2B5EF4-FFF2-40B4-BE49-F238E27FC236}">
                  <a16:creationId xmlns:a16="http://schemas.microsoft.com/office/drawing/2014/main" id="{ED482155-A075-D3C3-A44A-3131A6CF79CF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2;p38">
              <a:extLst>
                <a:ext uri="{FF2B5EF4-FFF2-40B4-BE49-F238E27FC236}">
                  <a16:creationId xmlns:a16="http://schemas.microsoft.com/office/drawing/2014/main" id="{BA55B3FF-811A-EFCF-368C-929EFFD1B1D1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3;p38">
              <a:extLst>
                <a:ext uri="{FF2B5EF4-FFF2-40B4-BE49-F238E27FC236}">
                  <a16:creationId xmlns:a16="http://schemas.microsoft.com/office/drawing/2014/main" id="{6502D0A2-DD79-C946-0BA5-94B869150128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B0EA68FC-6134-CA0B-2C06-48093B5D6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" t="7305" r="45566" b="24661"/>
          <a:stretch/>
        </p:blipFill>
        <p:spPr>
          <a:xfrm>
            <a:off x="1358774" y="2280857"/>
            <a:ext cx="2529126" cy="2039568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  <p:sp>
        <p:nvSpPr>
          <p:cNvPr id="35" name="Google Shape;977;p38">
            <a:extLst>
              <a:ext uri="{FF2B5EF4-FFF2-40B4-BE49-F238E27FC236}">
                <a16:creationId xmlns:a16="http://schemas.microsoft.com/office/drawing/2014/main" id="{B7DE074D-8DCE-6D97-24F7-283D1AFB476B}"/>
              </a:ext>
            </a:extLst>
          </p:cNvPr>
          <p:cNvSpPr txBox="1">
            <a:spLocks/>
          </p:cNvSpPr>
          <p:nvPr/>
        </p:nvSpPr>
        <p:spPr>
          <a:xfrm>
            <a:off x="5485630" y="1512437"/>
            <a:ext cx="1430400" cy="2940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 rtl="0"/>
            <a:r>
              <a:rPr lang="es-ES" dirty="0"/>
              <a:t>SXHKD</a:t>
            </a:r>
          </a:p>
        </p:txBody>
      </p:sp>
      <p:sp>
        <p:nvSpPr>
          <p:cNvPr id="36" name="Google Shape;979;p38">
            <a:extLst>
              <a:ext uri="{FF2B5EF4-FFF2-40B4-BE49-F238E27FC236}">
                <a16:creationId xmlns:a16="http://schemas.microsoft.com/office/drawing/2014/main" id="{2B01E1D2-79F1-2C72-7DD0-FD90019F1916}"/>
              </a:ext>
            </a:extLst>
          </p:cNvPr>
          <p:cNvSpPr txBox="1">
            <a:spLocks/>
          </p:cNvSpPr>
          <p:nvPr/>
        </p:nvSpPr>
        <p:spPr>
          <a:xfrm>
            <a:off x="5491119" y="1796899"/>
            <a:ext cx="2483187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 rtl="0"/>
            <a:r>
              <a:rPr lang="es-ES" sz="1200" dirty="0"/>
              <a:t>Custom key combinations, shortcuts and commands.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72930706-6E6E-E4A9-405E-7E70E9306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6" t="9140" r="49699" b="27434"/>
          <a:stretch/>
        </p:blipFill>
        <p:spPr>
          <a:xfrm>
            <a:off x="5227091" y="2320288"/>
            <a:ext cx="2484323" cy="205233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softEdge rad="127000"/>
          </a:effectLst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 shortcuts</a:t>
            </a:r>
            <a:endParaRPr dirty="0"/>
          </a:p>
        </p:txBody>
      </p:sp>
      <p:sp>
        <p:nvSpPr>
          <p:cNvPr id="1064" name="Google Shape;1064;p3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1043782" y="987792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9"/>
          <p:cNvSpPr/>
          <p:nvPr/>
        </p:nvSpPr>
        <p:spPr>
          <a:xfrm flipH="1">
            <a:off x="1757961" y="346639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9"/>
          <p:cNvSpPr/>
          <p:nvPr/>
        </p:nvSpPr>
        <p:spPr>
          <a:xfrm rot="3689713">
            <a:off x="7195360" y="307103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14769075">
            <a:off x="990263" y="1968981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AA30BFAB-06E4-F741-E4F1-4104B9E6F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46094"/>
              </p:ext>
            </p:extLst>
          </p:nvPr>
        </p:nvGraphicFramePr>
        <p:xfrm>
          <a:off x="2338017" y="1245725"/>
          <a:ext cx="4893483" cy="292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8570">
                  <a:extLst>
                    <a:ext uri="{9D8B030D-6E8A-4147-A177-3AD203B41FA5}">
                      <a16:colId xmlns:a16="http://schemas.microsoft.com/office/drawing/2014/main" val="3948503840"/>
                    </a:ext>
                  </a:extLst>
                </a:gridCol>
                <a:gridCol w="2234913">
                  <a:extLst>
                    <a:ext uri="{9D8B030D-6E8A-4147-A177-3AD203B41FA5}">
                      <a16:colId xmlns:a16="http://schemas.microsoft.com/office/drawing/2014/main" val="1828233356"/>
                    </a:ext>
                  </a:extLst>
                </a:gridCol>
              </a:tblGrid>
              <a:tr h="2653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Search Command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Ctrl+R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625201"/>
                  </a:ext>
                </a:extLst>
              </a:tr>
              <a:tr h="3003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Search Interactively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Ctrl+T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33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open terminal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SUPER+ENTER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12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Close terminal/tab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CTRL+SHIFT+W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615010"/>
                  </a:ext>
                </a:extLst>
              </a:tr>
              <a:tr h="2952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change terminal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SUPER + ARROW + L/R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88861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open tab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CTRL+SHIFT+T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80850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switch tab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 + SHIFT + L/R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86181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rename tab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CTRL+SHIFT+ALT+T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14082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9"/>
          <p:cNvSpPr txBox="1">
            <a:spLocks noGrp="1"/>
          </p:cNvSpPr>
          <p:nvPr>
            <p:ph type="title"/>
          </p:nvPr>
        </p:nvSpPr>
        <p:spPr>
          <a:xfrm>
            <a:off x="720000" y="209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Conclusion</a:t>
            </a:r>
            <a:endParaRPr sz="11500" dirty="0"/>
          </a:p>
        </p:txBody>
      </p:sp>
      <p:sp>
        <p:nvSpPr>
          <p:cNvPr id="1064" name="Google Shape;1064;p3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4371930" y="3201564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9"/>
          <p:cNvSpPr/>
          <p:nvPr/>
        </p:nvSpPr>
        <p:spPr>
          <a:xfrm flipH="1">
            <a:off x="2928495" y="121740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9"/>
          <p:cNvSpPr/>
          <p:nvPr/>
        </p:nvSpPr>
        <p:spPr>
          <a:xfrm rot="6024994">
            <a:off x="7498863" y="1091373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4939576">
            <a:off x="1440141" y="3043999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8682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9"/>
          <p:cNvSpPr/>
          <p:nvPr/>
        </p:nvSpPr>
        <p:spPr>
          <a:xfrm flipH="1">
            <a:off x="6265717" y="98314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9"/>
          <p:cNvSpPr/>
          <p:nvPr/>
        </p:nvSpPr>
        <p:spPr>
          <a:xfrm>
            <a:off x="244175" y="405645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4197902">
            <a:off x="5275981" y="611455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13;p52">
            <a:extLst>
              <a:ext uri="{FF2B5EF4-FFF2-40B4-BE49-F238E27FC236}">
                <a16:creationId xmlns:a16="http://schemas.microsoft.com/office/drawing/2014/main" id="{4AD5E698-BE5A-AF48-B698-974DD0099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25" y="1017632"/>
            <a:ext cx="3646500" cy="7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" name="Google Shape;1614;p52">
            <a:extLst>
              <a:ext uri="{FF2B5EF4-FFF2-40B4-BE49-F238E27FC236}">
                <a16:creationId xmlns:a16="http://schemas.microsoft.com/office/drawing/2014/main" id="{1654C30E-5DCD-6B99-3803-88EA575BBB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03039" y="1253363"/>
            <a:ext cx="36465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</a:rPr>
              <a:t>Any questions?</a:t>
            </a:r>
            <a:endParaRPr sz="2000" dirty="0">
              <a:solidFill>
                <a:schemeClr val="dk2"/>
              </a:solidFill>
            </a:endParaRPr>
          </a:p>
        </p:txBody>
      </p:sp>
      <p:grpSp>
        <p:nvGrpSpPr>
          <p:cNvPr id="6" name="Google Shape;1649;p52">
            <a:extLst>
              <a:ext uri="{FF2B5EF4-FFF2-40B4-BE49-F238E27FC236}">
                <a16:creationId xmlns:a16="http://schemas.microsoft.com/office/drawing/2014/main" id="{8B13EEFE-5C5F-8802-BCCF-88E66D660B6A}"/>
              </a:ext>
            </a:extLst>
          </p:cNvPr>
          <p:cNvGrpSpPr/>
          <p:nvPr/>
        </p:nvGrpSpPr>
        <p:grpSpPr>
          <a:xfrm>
            <a:off x="6711254" y="1015075"/>
            <a:ext cx="1323161" cy="1152759"/>
            <a:chOff x="4889250" y="2314424"/>
            <a:chExt cx="1174850" cy="1068037"/>
          </a:xfrm>
        </p:grpSpPr>
        <p:grpSp>
          <p:nvGrpSpPr>
            <p:cNvPr id="7" name="Google Shape;1650;p52">
              <a:extLst>
                <a:ext uri="{FF2B5EF4-FFF2-40B4-BE49-F238E27FC236}">
                  <a16:creationId xmlns:a16="http://schemas.microsoft.com/office/drawing/2014/main" id="{08AD033E-54A4-FC60-30E4-D213B2DC94F7}"/>
                </a:ext>
              </a:extLst>
            </p:cNvPr>
            <p:cNvGrpSpPr/>
            <p:nvPr/>
          </p:nvGrpSpPr>
          <p:grpSpPr>
            <a:xfrm>
              <a:off x="4891750" y="2314950"/>
              <a:ext cx="1172350" cy="1066925"/>
              <a:chOff x="4891750" y="2314950"/>
              <a:chExt cx="1172350" cy="1066925"/>
            </a:xfrm>
          </p:grpSpPr>
          <p:sp>
            <p:nvSpPr>
              <p:cNvPr id="12" name="Google Shape;1651;p52">
                <a:extLst>
                  <a:ext uri="{FF2B5EF4-FFF2-40B4-BE49-F238E27FC236}">
                    <a16:creationId xmlns:a16="http://schemas.microsoft.com/office/drawing/2014/main" id="{66459E43-C597-9443-A2EE-F61576CD9A57}"/>
                  </a:ext>
                </a:extLst>
              </p:cNvPr>
              <p:cNvSpPr/>
              <p:nvPr/>
            </p:nvSpPr>
            <p:spPr>
              <a:xfrm>
                <a:off x="4891750" y="23149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52;p52">
                <a:extLst>
                  <a:ext uri="{FF2B5EF4-FFF2-40B4-BE49-F238E27FC236}">
                    <a16:creationId xmlns:a16="http://schemas.microsoft.com/office/drawing/2014/main" id="{278C8F2F-A5D9-6F03-D25A-B74584A80DE1}"/>
                  </a:ext>
                </a:extLst>
              </p:cNvPr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3;p52">
                <a:extLst>
                  <a:ext uri="{FF2B5EF4-FFF2-40B4-BE49-F238E27FC236}">
                    <a16:creationId xmlns:a16="http://schemas.microsoft.com/office/drawing/2014/main" id="{406D67AB-B87C-EC1D-4EB1-3F18F87575A7}"/>
                  </a:ext>
                </a:extLst>
              </p:cNvPr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54;p52">
                <a:extLst>
                  <a:ext uri="{FF2B5EF4-FFF2-40B4-BE49-F238E27FC236}">
                    <a16:creationId xmlns:a16="http://schemas.microsoft.com/office/drawing/2014/main" id="{7BBC48E4-1CEB-04BA-FF5E-96F38FDE8063}"/>
                  </a:ext>
                </a:extLst>
              </p:cNvPr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5;p52">
                <a:extLst>
                  <a:ext uri="{FF2B5EF4-FFF2-40B4-BE49-F238E27FC236}">
                    <a16:creationId xmlns:a16="http://schemas.microsoft.com/office/drawing/2014/main" id="{5E643041-E817-D69C-C556-0070B12666C5}"/>
                  </a:ext>
                </a:extLst>
              </p:cNvPr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56;p52">
                <a:extLst>
                  <a:ext uri="{FF2B5EF4-FFF2-40B4-BE49-F238E27FC236}">
                    <a16:creationId xmlns:a16="http://schemas.microsoft.com/office/drawing/2014/main" id="{B6A26B27-1FDF-F0AE-56B9-A78B5E1A9ED8}"/>
                  </a:ext>
                </a:extLst>
              </p:cNvPr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57;p52">
                <a:extLst>
                  <a:ext uri="{FF2B5EF4-FFF2-40B4-BE49-F238E27FC236}">
                    <a16:creationId xmlns:a16="http://schemas.microsoft.com/office/drawing/2014/main" id="{1E97B233-3131-58B8-EDB9-21C6CAADACEB}"/>
                  </a:ext>
                </a:extLst>
              </p:cNvPr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58;p52">
                <a:extLst>
                  <a:ext uri="{FF2B5EF4-FFF2-40B4-BE49-F238E27FC236}">
                    <a16:creationId xmlns:a16="http://schemas.microsoft.com/office/drawing/2014/main" id="{C5175FCE-3338-CB7C-3151-0AAA57DD93CE}"/>
                  </a:ext>
                </a:extLst>
              </p:cNvPr>
              <p:cNvSpPr/>
              <p:nvPr/>
            </p:nvSpPr>
            <p:spPr>
              <a:xfrm>
                <a:off x="5578475" y="28658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59;p52">
                <a:extLst>
                  <a:ext uri="{FF2B5EF4-FFF2-40B4-BE49-F238E27FC236}">
                    <a16:creationId xmlns:a16="http://schemas.microsoft.com/office/drawing/2014/main" id="{DAB8FD9E-8563-A41B-F3A5-BD81FE9E74A9}"/>
                  </a:ext>
                </a:extLst>
              </p:cNvPr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0;p52">
                <a:extLst>
                  <a:ext uri="{FF2B5EF4-FFF2-40B4-BE49-F238E27FC236}">
                    <a16:creationId xmlns:a16="http://schemas.microsoft.com/office/drawing/2014/main" id="{16D4B492-DB9A-4076-8212-B00E21E60773}"/>
                  </a:ext>
                </a:extLst>
              </p:cNvPr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1;p52">
                <a:extLst>
                  <a:ext uri="{FF2B5EF4-FFF2-40B4-BE49-F238E27FC236}">
                    <a16:creationId xmlns:a16="http://schemas.microsoft.com/office/drawing/2014/main" id="{C273FE8E-986C-ABB8-B933-F55E202C34CB}"/>
                  </a:ext>
                </a:extLst>
              </p:cNvPr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2;p52">
                <a:extLst>
                  <a:ext uri="{FF2B5EF4-FFF2-40B4-BE49-F238E27FC236}">
                    <a16:creationId xmlns:a16="http://schemas.microsoft.com/office/drawing/2014/main" id="{E6156C31-DFD3-20BE-883A-04043D91797B}"/>
                  </a:ext>
                </a:extLst>
              </p:cNvPr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3;p52">
                <a:extLst>
                  <a:ext uri="{FF2B5EF4-FFF2-40B4-BE49-F238E27FC236}">
                    <a16:creationId xmlns:a16="http://schemas.microsoft.com/office/drawing/2014/main" id="{14B173C6-5C51-B1FA-6520-EFCE4FCA0CA2}"/>
                  </a:ext>
                </a:extLst>
              </p:cNvPr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4;p52">
                <a:extLst>
                  <a:ext uri="{FF2B5EF4-FFF2-40B4-BE49-F238E27FC236}">
                    <a16:creationId xmlns:a16="http://schemas.microsoft.com/office/drawing/2014/main" id="{D618A3B5-3F52-9CBF-CB97-7C985B7EE86F}"/>
                  </a:ext>
                </a:extLst>
              </p:cNvPr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5;p52">
                <a:extLst>
                  <a:ext uri="{FF2B5EF4-FFF2-40B4-BE49-F238E27FC236}">
                    <a16:creationId xmlns:a16="http://schemas.microsoft.com/office/drawing/2014/main" id="{483A0494-5C47-0D4C-F334-BD7EC177E555}"/>
                  </a:ext>
                </a:extLst>
              </p:cNvPr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66;p52">
                <a:extLst>
                  <a:ext uri="{FF2B5EF4-FFF2-40B4-BE49-F238E27FC236}">
                    <a16:creationId xmlns:a16="http://schemas.microsoft.com/office/drawing/2014/main" id="{BE7536B5-6C1D-EA06-9D2A-585385413A22}"/>
                  </a:ext>
                </a:extLst>
              </p:cNvPr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67;p52">
                <a:extLst>
                  <a:ext uri="{FF2B5EF4-FFF2-40B4-BE49-F238E27FC236}">
                    <a16:creationId xmlns:a16="http://schemas.microsoft.com/office/drawing/2014/main" id="{52DEDDDA-A463-BF9E-A806-D02B097C47A1}"/>
                  </a:ext>
                </a:extLst>
              </p:cNvPr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68;p52">
                <a:extLst>
                  <a:ext uri="{FF2B5EF4-FFF2-40B4-BE49-F238E27FC236}">
                    <a16:creationId xmlns:a16="http://schemas.microsoft.com/office/drawing/2014/main" id="{99773944-0959-AA73-29D0-6A08FFC2003C}"/>
                  </a:ext>
                </a:extLst>
              </p:cNvPr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1669;p52">
              <a:extLst>
                <a:ext uri="{FF2B5EF4-FFF2-40B4-BE49-F238E27FC236}">
                  <a16:creationId xmlns:a16="http://schemas.microsoft.com/office/drawing/2014/main" id="{9BA62612-1ECF-929F-648C-9ED2BE53969B}"/>
                </a:ext>
              </a:extLst>
            </p:cNvPr>
            <p:cNvSpPr/>
            <p:nvPr/>
          </p:nvSpPr>
          <p:spPr>
            <a:xfrm>
              <a:off x="4944375" y="2314950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0;p52">
              <a:extLst>
                <a:ext uri="{FF2B5EF4-FFF2-40B4-BE49-F238E27FC236}">
                  <a16:creationId xmlns:a16="http://schemas.microsoft.com/office/drawing/2014/main" id="{BE382F77-1D41-F69B-A96B-B1B50826FD29}"/>
                </a:ext>
              </a:extLst>
            </p:cNvPr>
            <p:cNvSpPr/>
            <p:nvPr/>
          </p:nvSpPr>
          <p:spPr>
            <a:xfrm>
              <a:off x="4944213" y="2314424"/>
              <a:ext cx="1067484" cy="1068037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1;p52">
              <a:extLst>
                <a:ext uri="{FF2B5EF4-FFF2-40B4-BE49-F238E27FC236}">
                  <a16:creationId xmlns:a16="http://schemas.microsoft.com/office/drawing/2014/main" id="{2B731638-2707-1539-3AC6-15B4B0CD6A1F}"/>
                </a:ext>
              </a:extLst>
            </p:cNvPr>
            <p:cNvSpPr/>
            <p:nvPr/>
          </p:nvSpPr>
          <p:spPr>
            <a:xfrm>
              <a:off x="4944183" y="2314963"/>
              <a:ext cx="1067433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72;p52">
              <a:extLst>
                <a:ext uri="{FF2B5EF4-FFF2-40B4-BE49-F238E27FC236}">
                  <a16:creationId xmlns:a16="http://schemas.microsoft.com/office/drawing/2014/main" id="{65C6225E-0662-1587-0260-FC838060A0FC}"/>
                </a:ext>
              </a:extLst>
            </p:cNvPr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637;p52">
            <a:extLst>
              <a:ext uri="{FF2B5EF4-FFF2-40B4-BE49-F238E27FC236}">
                <a16:creationId xmlns:a16="http://schemas.microsoft.com/office/drawing/2014/main" id="{C048851E-A6AE-0A41-A1F3-7C7EB277933E}"/>
              </a:ext>
            </a:extLst>
          </p:cNvPr>
          <p:cNvSpPr/>
          <p:nvPr/>
        </p:nvSpPr>
        <p:spPr>
          <a:xfrm>
            <a:off x="7651901" y="2709819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 descr="QUIERO PAZ INTERIOR - YouTube">
            <a:extLst>
              <a:ext uri="{FF2B5EF4-FFF2-40B4-BE49-F238E27FC236}">
                <a16:creationId xmlns:a16="http://schemas.microsoft.com/office/drawing/2014/main" id="{D26F6C2F-2BB7-5912-6157-F374B329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51" y="2327737"/>
            <a:ext cx="4441311" cy="249823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4272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 and Structure</a:t>
            </a:r>
            <a:endParaRPr dirty="0"/>
          </a:p>
        </p:txBody>
      </p:sp>
      <p:sp>
        <p:nvSpPr>
          <p:cNvPr id="560" name="Google Shape;560;p29"/>
          <p:cNvSpPr txBox="1"/>
          <p:nvPr/>
        </p:nvSpPr>
        <p:spPr>
          <a:xfrm>
            <a:off x="720000" y="11929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 this presentation we will see the following aspects of the project:</a:t>
            </a:r>
            <a:endParaRPr sz="12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**Project carried out by Álvaro González Sayago 2º ASIR.</a:t>
            </a:r>
            <a:endParaRPr sz="1100" b="1" i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1" name="Google Shape;561;p29"/>
          <p:cNvSpPr/>
          <p:nvPr/>
        </p:nvSpPr>
        <p:spPr>
          <a:xfrm>
            <a:off x="360700" y="277421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9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9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9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9"/>
          <p:cNvSpPr txBox="1"/>
          <p:nvPr/>
        </p:nvSpPr>
        <p:spPr>
          <a:xfrm>
            <a:off x="1046425" y="431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For more information about the project:</a:t>
            </a:r>
            <a:b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1200" b="1" dirty="0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Review the documentation :D</a:t>
            </a:r>
            <a:endParaRPr sz="1700" b="1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9" name="Google Shape;569;p29"/>
          <p:cNvSpPr txBox="1"/>
          <p:nvPr/>
        </p:nvSpPr>
        <p:spPr>
          <a:xfrm>
            <a:off x="5191650" y="431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Presentation made on the date of: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uFill>
                  <a:noFill/>
                </a:uFill>
                <a:latin typeface="Abel"/>
                <a:sym typeface="Abel"/>
              </a:rPr>
              <a:t>05/30/2023</a:t>
            </a:r>
            <a:br>
              <a:rPr lang="en" sz="8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endParaRPr sz="1200" b="1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30ABFB3-C51E-97BA-045F-8D5DF419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131414"/>
              </p:ext>
            </p:extLst>
          </p:nvPr>
        </p:nvGraphicFramePr>
        <p:xfrm>
          <a:off x="720000" y="1724613"/>
          <a:ext cx="7704000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6250">
                  <a:extLst>
                    <a:ext uri="{9D8B030D-6E8A-4147-A177-3AD203B41FA5}">
                      <a16:colId xmlns:a16="http://schemas.microsoft.com/office/drawing/2014/main" val="3948503840"/>
                    </a:ext>
                  </a:extLst>
                </a:gridCol>
                <a:gridCol w="5417750">
                  <a:extLst>
                    <a:ext uri="{9D8B030D-6E8A-4147-A177-3AD203B41FA5}">
                      <a16:colId xmlns:a16="http://schemas.microsoft.com/office/drawing/2014/main" val="1828233356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Alternatives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The different alternatives that you could have chosen to do this project.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6252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Planning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Steps followed to create the project from scratch, point by point.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3350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Software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Software used in the project, and the reason why it has been implemented.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1224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utilities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Possible attacks that can be carried out, and their corresponding software.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43678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Setting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Environment configuration files and what each one is for.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61501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Keyboard shortcuts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Some shortcuts that I have configured in the environment for more comfort.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8886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Playfair Display"/>
                          <a:cs typeface="Playfair Display"/>
                          <a:sym typeface="Playfair Display"/>
                        </a:rPr>
                        <a:t>Final conclusion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Abel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0" i="0" u="none" strike="noStrike" cap="none" dirty="0">
                          <a:solidFill>
                            <a:schemeClr val="lt1"/>
                          </a:solidFill>
                          <a:latin typeface="Abel"/>
                          <a:ea typeface="Inter"/>
                          <a:cs typeface="Inter"/>
                          <a:sym typeface="Inter"/>
                        </a:rPr>
                        <a:t>Final conclusion and questions about the presentation.</a:t>
                      </a:r>
                      <a:endParaRPr sz="1050" b="0" i="0" u="none" strike="noStrike" cap="none" dirty="0">
                        <a:solidFill>
                          <a:schemeClr val="lt1"/>
                        </a:solidFill>
                        <a:latin typeface="Abel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8085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6C2CE328-D5FC-A3C0-9034-BEE4CC4D4942}"/>
              </a:ext>
            </a:extLst>
          </p:cNvPr>
          <p:cNvSpPr/>
          <p:nvPr/>
        </p:nvSpPr>
        <p:spPr>
          <a:xfrm>
            <a:off x="4956747" y="2124232"/>
            <a:ext cx="1795780" cy="175938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490C929-5EBF-50A3-8235-5C0584CFC3EB}"/>
              </a:ext>
            </a:extLst>
          </p:cNvPr>
          <p:cNvSpPr/>
          <p:nvPr/>
        </p:nvSpPr>
        <p:spPr>
          <a:xfrm>
            <a:off x="2218238" y="2139117"/>
            <a:ext cx="1795780" cy="175938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1979293" y="644432"/>
            <a:ext cx="5185413" cy="175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Alternatives</a:t>
            </a:r>
            <a:endParaRPr sz="9600"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Arch linux, archlinux icon - Free download on Iconfinder">
            <a:extLst>
              <a:ext uri="{FF2B5EF4-FFF2-40B4-BE49-F238E27FC236}">
                <a16:creationId xmlns:a16="http://schemas.microsoft.com/office/drawing/2014/main" id="{4EC7F7CE-4F94-F2FF-DDEE-993EBE3CD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01" y="2143491"/>
            <a:ext cx="1740122" cy="1740122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88C1F7-62CD-B333-238E-17FBD3F87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618" y="2139117"/>
            <a:ext cx="1795779" cy="1703704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1979293" y="644432"/>
            <a:ext cx="5185413" cy="175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Start</a:t>
            </a:r>
            <a:endParaRPr sz="9600"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E459A6-1357-DB9B-71B4-E8207A74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79" y="2131630"/>
            <a:ext cx="5400040" cy="219202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3286363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3"/>
          <p:cNvSpPr/>
          <p:nvPr/>
        </p:nvSpPr>
        <p:spPr>
          <a:xfrm>
            <a:off x="795020" y="1196066"/>
            <a:ext cx="7487009" cy="322575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kitty (terminal emulator) - Wikipedia">
            <a:extLst>
              <a:ext uri="{FF2B5EF4-FFF2-40B4-BE49-F238E27FC236}">
                <a16:creationId xmlns:a16="http://schemas.microsoft.com/office/drawing/2014/main" id="{93210E84-B019-D9E5-06A1-60E757E2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64" y="317466"/>
            <a:ext cx="1828192" cy="1828192"/>
          </a:xfrm>
          <a:prstGeom prst="rect">
            <a:avLst/>
          </a:prstGeom>
          <a:noFill/>
          <a:effectLst>
            <a:glow rad="63500">
              <a:schemeClr val="tx2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" name="Google Shape;706;p33"/>
          <p:cNvSpPr txBox="1">
            <a:spLocks noGrp="1"/>
          </p:cNvSpPr>
          <p:nvPr>
            <p:ph type="title"/>
          </p:nvPr>
        </p:nvSpPr>
        <p:spPr>
          <a:xfrm>
            <a:off x="539461" y="5536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Planning</a:t>
            </a:r>
            <a:endParaRPr sz="6600" dirty="0"/>
          </a:p>
        </p:txBody>
      </p:sp>
      <p:sp>
        <p:nvSpPr>
          <p:cNvPr id="708" name="Google Shape;708;p33"/>
          <p:cNvSpPr txBox="1">
            <a:spLocks noGrp="1"/>
          </p:cNvSpPr>
          <p:nvPr>
            <p:ph type="title" idx="3"/>
          </p:nvPr>
        </p:nvSpPr>
        <p:spPr>
          <a:xfrm rot="20444750">
            <a:off x="6521043" y="1741860"/>
            <a:ext cx="28101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kitty</a:t>
            </a:r>
            <a:endParaRPr dirty="0"/>
          </a:p>
        </p:txBody>
      </p:sp>
      <p:sp>
        <p:nvSpPr>
          <p:cNvPr id="711" name="Google Shape;711;p33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3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3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3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3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3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/>
          <p:nvPr/>
        </p:nvSpPr>
        <p:spPr>
          <a:xfrm>
            <a:off x="8200950" y="428113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3"/>
          <p:cNvSpPr/>
          <p:nvPr/>
        </p:nvSpPr>
        <p:spPr>
          <a:xfrm>
            <a:off x="443750" y="5808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3"/>
          <p:cNvGrpSpPr/>
          <p:nvPr/>
        </p:nvGrpSpPr>
        <p:grpSpPr>
          <a:xfrm>
            <a:off x="3308386" y="1649226"/>
            <a:ext cx="811729" cy="741258"/>
            <a:chOff x="4889250" y="2314423"/>
            <a:chExt cx="1174850" cy="1068038"/>
          </a:xfrm>
        </p:grpSpPr>
        <p:grpSp>
          <p:nvGrpSpPr>
            <p:cNvPr id="720" name="Google Shape;720;p33"/>
            <p:cNvGrpSpPr/>
            <p:nvPr/>
          </p:nvGrpSpPr>
          <p:grpSpPr>
            <a:xfrm>
              <a:off x="4891751" y="2314951"/>
              <a:ext cx="1172349" cy="1066927"/>
              <a:chOff x="4891751" y="2314951"/>
              <a:chExt cx="1172349" cy="1066927"/>
            </a:xfrm>
          </p:grpSpPr>
          <p:sp>
            <p:nvSpPr>
              <p:cNvPr id="721" name="Google Shape;721;p33"/>
              <p:cNvSpPr/>
              <p:nvPr/>
            </p:nvSpPr>
            <p:spPr>
              <a:xfrm>
                <a:off x="4891751" y="2314951"/>
                <a:ext cx="1172349" cy="1066927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5578477" y="2865876"/>
                <a:ext cx="153551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33"/>
            <p:cNvSpPr/>
            <p:nvPr/>
          </p:nvSpPr>
          <p:spPr>
            <a:xfrm>
              <a:off x="4944374" y="2314951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4944214" y="2314423"/>
              <a:ext cx="1067485" cy="1068038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4944183" y="2314963"/>
              <a:ext cx="1067434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6B988C-3FEA-4CC9-7F47-1D4DAAFA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59" y="1840994"/>
            <a:ext cx="1651228" cy="1651228"/>
          </a:xfrm>
          <a:prstGeom prst="rect">
            <a:avLst/>
          </a:prstGeom>
          <a:noFill/>
          <a:effectLst>
            <a:glow rad="101600">
              <a:schemeClr val="bg2">
                <a:lumMod val="2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8;p33">
            <a:extLst>
              <a:ext uri="{FF2B5EF4-FFF2-40B4-BE49-F238E27FC236}">
                <a16:creationId xmlns:a16="http://schemas.microsoft.com/office/drawing/2014/main" id="{616DCB87-3165-A9AC-DE97-82ABF217A144}"/>
              </a:ext>
            </a:extLst>
          </p:cNvPr>
          <p:cNvSpPr txBox="1">
            <a:spLocks/>
          </p:cNvSpPr>
          <p:nvPr/>
        </p:nvSpPr>
        <p:spPr>
          <a:xfrm>
            <a:off x="4223429" y="3227751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 rtl="0"/>
            <a:r>
              <a:rPr lang="es-ES" dirty="0"/>
              <a:t>ARCH</a:t>
            </a:r>
          </a:p>
        </p:txBody>
      </p:sp>
      <p:pic>
        <p:nvPicPr>
          <p:cNvPr id="1030" name="Picture 6" descr="GitHub - championswimmer/oh-my-zsh">
            <a:extLst>
              <a:ext uri="{FF2B5EF4-FFF2-40B4-BE49-F238E27FC236}">
                <a16:creationId xmlns:a16="http://schemas.microsoft.com/office/drawing/2014/main" id="{610DACF9-8F71-F96B-A6F8-6F93674D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4453">
            <a:off x="533149" y="1398422"/>
            <a:ext cx="2045495" cy="1243661"/>
          </a:xfrm>
          <a:prstGeom prst="rect">
            <a:avLst/>
          </a:prstGeom>
          <a:noFill/>
          <a:effectLst>
            <a:glow rad="101600">
              <a:schemeClr val="accent1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wesomewm&quot; Icon - Download for free – Iconduck">
            <a:extLst>
              <a:ext uri="{FF2B5EF4-FFF2-40B4-BE49-F238E27FC236}">
                <a16:creationId xmlns:a16="http://schemas.microsoft.com/office/drawing/2014/main" id="{597A8FFF-680A-8043-6AE2-AD37F59F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01" y="2474773"/>
            <a:ext cx="843569" cy="843569"/>
          </a:xfrm>
          <a:prstGeom prst="rect">
            <a:avLst/>
          </a:prstGeom>
          <a:noFill/>
          <a:effectLst>
            <a:glow rad="101600">
              <a:schemeClr val="tx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7" name="Google Shape;707;p33"/>
          <p:cNvSpPr txBox="1">
            <a:spLocks noGrp="1"/>
          </p:cNvSpPr>
          <p:nvPr>
            <p:ph type="title" idx="2"/>
          </p:nvPr>
        </p:nvSpPr>
        <p:spPr>
          <a:xfrm rot="2005305">
            <a:off x="6493451" y="3086435"/>
            <a:ext cx="2781342" cy="360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awesomeWM</a:t>
            </a:r>
            <a:endParaRPr dirty="0"/>
          </a:p>
        </p:txBody>
      </p:sp>
      <p:sp>
        <p:nvSpPr>
          <p:cNvPr id="8" name="Google Shape;708;p33">
            <a:extLst>
              <a:ext uri="{FF2B5EF4-FFF2-40B4-BE49-F238E27FC236}">
                <a16:creationId xmlns:a16="http://schemas.microsoft.com/office/drawing/2014/main" id="{4F8E8756-9123-AA9B-4A7A-B90E56E35152}"/>
              </a:ext>
            </a:extLst>
          </p:cNvPr>
          <p:cNvSpPr txBox="1">
            <a:spLocks/>
          </p:cNvSpPr>
          <p:nvPr/>
        </p:nvSpPr>
        <p:spPr>
          <a:xfrm rot="1445968">
            <a:off x="380267" y="3528776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 rtl="0"/>
            <a:r>
              <a:rPr lang="es-ES" sz="4000" dirty="0"/>
              <a:t>PICOM</a:t>
            </a:r>
          </a:p>
        </p:txBody>
      </p:sp>
      <p:pic>
        <p:nvPicPr>
          <p:cNvPr id="1036" name="Picture 12" descr="BSPWM Logo Proposal (The Snake Square Style) · Issue #1157 · baskerville/ bspwm · GitHub">
            <a:extLst>
              <a:ext uri="{FF2B5EF4-FFF2-40B4-BE49-F238E27FC236}">
                <a16:creationId xmlns:a16="http://schemas.microsoft.com/office/drawing/2014/main" id="{F84D6588-B948-6B46-2A2E-0BB7C398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81" y="3709215"/>
            <a:ext cx="2589684" cy="1062699"/>
          </a:xfrm>
          <a:prstGeom prst="rect">
            <a:avLst/>
          </a:prstGeom>
          <a:noFill/>
          <a:effectLst>
            <a:glow rad="101600">
              <a:schemeClr val="accent1">
                <a:lumMod val="2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08;p33">
            <a:extLst>
              <a:ext uri="{FF2B5EF4-FFF2-40B4-BE49-F238E27FC236}">
                <a16:creationId xmlns:a16="http://schemas.microsoft.com/office/drawing/2014/main" id="{ACA3EF1D-ED6C-B15B-3838-445B10FD2B0D}"/>
              </a:ext>
            </a:extLst>
          </p:cNvPr>
          <p:cNvSpPr txBox="1">
            <a:spLocks/>
          </p:cNvSpPr>
          <p:nvPr/>
        </p:nvSpPr>
        <p:spPr>
          <a:xfrm>
            <a:off x="3109072" y="4326160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 rtl="0"/>
            <a:r>
              <a:rPr lang="es-ES" sz="4000" dirty="0"/>
              <a:t>BSPWM</a:t>
            </a:r>
          </a:p>
        </p:txBody>
      </p:sp>
      <p:sp>
        <p:nvSpPr>
          <p:cNvPr id="11" name="Google Shape;708;p33">
            <a:extLst>
              <a:ext uri="{FF2B5EF4-FFF2-40B4-BE49-F238E27FC236}">
                <a16:creationId xmlns:a16="http://schemas.microsoft.com/office/drawing/2014/main" id="{C9BE68A2-9356-84C4-BF25-6194100DA37A}"/>
              </a:ext>
            </a:extLst>
          </p:cNvPr>
          <p:cNvSpPr txBox="1">
            <a:spLocks/>
          </p:cNvSpPr>
          <p:nvPr/>
        </p:nvSpPr>
        <p:spPr>
          <a:xfrm rot="21278482">
            <a:off x="4671789" y="1726705"/>
            <a:ext cx="2810100" cy="4251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 rtl="0"/>
            <a:r>
              <a:rPr lang="es-ES" sz="4000" dirty="0"/>
              <a:t>SXHKD</a:t>
            </a:r>
          </a:p>
        </p:txBody>
      </p:sp>
      <p:grpSp>
        <p:nvGrpSpPr>
          <p:cNvPr id="12" name="Google Shape;719;p33">
            <a:extLst>
              <a:ext uri="{FF2B5EF4-FFF2-40B4-BE49-F238E27FC236}">
                <a16:creationId xmlns:a16="http://schemas.microsoft.com/office/drawing/2014/main" id="{1CA8F989-C647-74CB-DB77-4540F8014588}"/>
              </a:ext>
            </a:extLst>
          </p:cNvPr>
          <p:cNvGrpSpPr/>
          <p:nvPr/>
        </p:nvGrpSpPr>
        <p:grpSpPr>
          <a:xfrm>
            <a:off x="3179140" y="1668620"/>
            <a:ext cx="193872" cy="172374"/>
            <a:chOff x="4889250" y="2314423"/>
            <a:chExt cx="1174850" cy="1068038"/>
          </a:xfrm>
        </p:grpSpPr>
        <p:grpSp>
          <p:nvGrpSpPr>
            <p:cNvPr id="13" name="Google Shape;720;p33">
              <a:extLst>
                <a:ext uri="{FF2B5EF4-FFF2-40B4-BE49-F238E27FC236}">
                  <a16:creationId xmlns:a16="http://schemas.microsoft.com/office/drawing/2014/main" id="{37D1DC8C-E381-3C1F-3A61-1C901247DA16}"/>
                </a:ext>
              </a:extLst>
            </p:cNvPr>
            <p:cNvGrpSpPr/>
            <p:nvPr/>
          </p:nvGrpSpPr>
          <p:grpSpPr>
            <a:xfrm>
              <a:off x="4891751" y="2314951"/>
              <a:ext cx="1172349" cy="1066927"/>
              <a:chOff x="4891751" y="2314951"/>
              <a:chExt cx="1172349" cy="1066927"/>
            </a:xfrm>
          </p:grpSpPr>
          <p:sp>
            <p:nvSpPr>
              <p:cNvPr id="18" name="Google Shape;721;p33">
                <a:extLst>
                  <a:ext uri="{FF2B5EF4-FFF2-40B4-BE49-F238E27FC236}">
                    <a16:creationId xmlns:a16="http://schemas.microsoft.com/office/drawing/2014/main" id="{29ECD46C-4CCD-D8D1-C62F-79BBAC80A1B7}"/>
                  </a:ext>
                </a:extLst>
              </p:cNvPr>
              <p:cNvSpPr/>
              <p:nvPr/>
            </p:nvSpPr>
            <p:spPr>
              <a:xfrm>
                <a:off x="4891751" y="2314951"/>
                <a:ext cx="1172349" cy="1066927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22;p33">
                <a:extLst>
                  <a:ext uri="{FF2B5EF4-FFF2-40B4-BE49-F238E27FC236}">
                    <a16:creationId xmlns:a16="http://schemas.microsoft.com/office/drawing/2014/main" id="{B0C4814F-DA56-A0C4-1676-86BEC6953420}"/>
                  </a:ext>
                </a:extLst>
              </p:cNvPr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23;p33">
                <a:extLst>
                  <a:ext uri="{FF2B5EF4-FFF2-40B4-BE49-F238E27FC236}">
                    <a16:creationId xmlns:a16="http://schemas.microsoft.com/office/drawing/2014/main" id="{9C35BF27-9A05-A5BF-1B8C-7CD72052BEA5}"/>
                  </a:ext>
                </a:extLst>
              </p:cNvPr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24;p33">
                <a:extLst>
                  <a:ext uri="{FF2B5EF4-FFF2-40B4-BE49-F238E27FC236}">
                    <a16:creationId xmlns:a16="http://schemas.microsoft.com/office/drawing/2014/main" id="{01B379F4-1AB4-93B2-803B-A95FF1E9FEF7}"/>
                  </a:ext>
                </a:extLst>
              </p:cNvPr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25;p33">
                <a:extLst>
                  <a:ext uri="{FF2B5EF4-FFF2-40B4-BE49-F238E27FC236}">
                    <a16:creationId xmlns:a16="http://schemas.microsoft.com/office/drawing/2014/main" id="{6350F0EF-CDCB-ED82-2F1D-1E9AF0213B65}"/>
                  </a:ext>
                </a:extLst>
              </p:cNvPr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26;p33">
                <a:extLst>
                  <a:ext uri="{FF2B5EF4-FFF2-40B4-BE49-F238E27FC236}">
                    <a16:creationId xmlns:a16="http://schemas.microsoft.com/office/drawing/2014/main" id="{DE25AC5C-513A-C260-349B-CD0ED5B5FE00}"/>
                  </a:ext>
                </a:extLst>
              </p:cNvPr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27;p33">
                <a:extLst>
                  <a:ext uri="{FF2B5EF4-FFF2-40B4-BE49-F238E27FC236}">
                    <a16:creationId xmlns:a16="http://schemas.microsoft.com/office/drawing/2014/main" id="{DD8C1C8F-B011-9FFC-E5CC-3858BC7F3BA7}"/>
                  </a:ext>
                </a:extLst>
              </p:cNvPr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28;p33">
                <a:extLst>
                  <a:ext uri="{FF2B5EF4-FFF2-40B4-BE49-F238E27FC236}">
                    <a16:creationId xmlns:a16="http://schemas.microsoft.com/office/drawing/2014/main" id="{EECAEAA9-9962-8886-215C-55C0A34163BF}"/>
                  </a:ext>
                </a:extLst>
              </p:cNvPr>
              <p:cNvSpPr/>
              <p:nvPr/>
            </p:nvSpPr>
            <p:spPr>
              <a:xfrm>
                <a:off x="5578477" y="2865876"/>
                <a:ext cx="153551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29;p33">
                <a:extLst>
                  <a:ext uri="{FF2B5EF4-FFF2-40B4-BE49-F238E27FC236}">
                    <a16:creationId xmlns:a16="http://schemas.microsoft.com/office/drawing/2014/main" id="{3E3A6580-989D-3653-09EF-F3FF505CF534}"/>
                  </a:ext>
                </a:extLst>
              </p:cNvPr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30;p33">
                <a:extLst>
                  <a:ext uri="{FF2B5EF4-FFF2-40B4-BE49-F238E27FC236}">
                    <a16:creationId xmlns:a16="http://schemas.microsoft.com/office/drawing/2014/main" id="{0F00E810-8F82-2E5F-8B92-D642A1C6D9E5}"/>
                  </a:ext>
                </a:extLst>
              </p:cNvPr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31;p33">
                <a:extLst>
                  <a:ext uri="{FF2B5EF4-FFF2-40B4-BE49-F238E27FC236}">
                    <a16:creationId xmlns:a16="http://schemas.microsoft.com/office/drawing/2014/main" id="{78E3A764-9BBC-20E3-CF90-B502C64D2A28}"/>
                  </a:ext>
                </a:extLst>
              </p:cNvPr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32;p33">
                <a:extLst>
                  <a:ext uri="{FF2B5EF4-FFF2-40B4-BE49-F238E27FC236}">
                    <a16:creationId xmlns:a16="http://schemas.microsoft.com/office/drawing/2014/main" id="{01FC8936-1868-46C6-6828-4B6F7655A662}"/>
                  </a:ext>
                </a:extLst>
              </p:cNvPr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33;p33">
                <a:extLst>
                  <a:ext uri="{FF2B5EF4-FFF2-40B4-BE49-F238E27FC236}">
                    <a16:creationId xmlns:a16="http://schemas.microsoft.com/office/drawing/2014/main" id="{10535631-8104-B009-D99F-E4B642054B9E}"/>
                  </a:ext>
                </a:extLst>
              </p:cNvPr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34;p33">
                <a:extLst>
                  <a:ext uri="{FF2B5EF4-FFF2-40B4-BE49-F238E27FC236}">
                    <a16:creationId xmlns:a16="http://schemas.microsoft.com/office/drawing/2014/main" id="{52786E76-842C-B658-EFE0-882BC7F16A1A}"/>
                  </a:ext>
                </a:extLst>
              </p:cNvPr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35;p33">
                <a:extLst>
                  <a:ext uri="{FF2B5EF4-FFF2-40B4-BE49-F238E27FC236}">
                    <a16:creationId xmlns:a16="http://schemas.microsoft.com/office/drawing/2014/main" id="{BD51A3C1-BBF4-D724-68D0-6BFEB657D866}"/>
                  </a:ext>
                </a:extLst>
              </p:cNvPr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36;p33">
                <a:extLst>
                  <a:ext uri="{FF2B5EF4-FFF2-40B4-BE49-F238E27FC236}">
                    <a16:creationId xmlns:a16="http://schemas.microsoft.com/office/drawing/2014/main" id="{91E55596-B397-8488-6877-EAFBAAC29D31}"/>
                  </a:ext>
                </a:extLst>
              </p:cNvPr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37;p33">
                <a:extLst>
                  <a:ext uri="{FF2B5EF4-FFF2-40B4-BE49-F238E27FC236}">
                    <a16:creationId xmlns:a16="http://schemas.microsoft.com/office/drawing/2014/main" id="{B4599771-B61D-5283-769F-9508467A16D4}"/>
                  </a:ext>
                </a:extLst>
              </p:cNvPr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38;p33">
                <a:extLst>
                  <a:ext uri="{FF2B5EF4-FFF2-40B4-BE49-F238E27FC236}">
                    <a16:creationId xmlns:a16="http://schemas.microsoft.com/office/drawing/2014/main" id="{C529FFFB-D0BB-895C-30B5-D65B61ABAD85}"/>
                  </a:ext>
                </a:extLst>
              </p:cNvPr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39;p33">
              <a:extLst>
                <a:ext uri="{FF2B5EF4-FFF2-40B4-BE49-F238E27FC236}">
                  <a16:creationId xmlns:a16="http://schemas.microsoft.com/office/drawing/2014/main" id="{4F280799-E416-1DBF-5649-8642BEA0B17C}"/>
                </a:ext>
              </a:extLst>
            </p:cNvPr>
            <p:cNvSpPr/>
            <p:nvPr/>
          </p:nvSpPr>
          <p:spPr>
            <a:xfrm>
              <a:off x="4944374" y="2314951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0;p33">
              <a:extLst>
                <a:ext uri="{FF2B5EF4-FFF2-40B4-BE49-F238E27FC236}">
                  <a16:creationId xmlns:a16="http://schemas.microsoft.com/office/drawing/2014/main" id="{69F04FC2-EBC1-F643-E4FB-B07CBA647FAB}"/>
                </a:ext>
              </a:extLst>
            </p:cNvPr>
            <p:cNvSpPr/>
            <p:nvPr/>
          </p:nvSpPr>
          <p:spPr>
            <a:xfrm>
              <a:off x="4944214" y="2314423"/>
              <a:ext cx="1067485" cy="1068038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1;p33">
              <a:extLst>
                <a:ext uri="{FF2B5EF4-FFF2-40B4-BE49-F238E27FC236}">
                  <a16:creationId xmlns:a16="http://schemas.microsoft.com/office/drawing/2014/main" id="{84B829A6-B39B-7DAD-B63D-E4A742841DCE}"/>
                </a:ext>
              </a:extLst>
            </p:cNvPr>
            <p:cNvSpPr/>
            <p:nvPr/>
          </p:nvSpPr>
          <p:spPr>
            <a:xfrm>
              <a:off x="4944183" y="2314963"/>
              <a:ext cx="1067434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2;p33">
              <a:extLst>
                <a:ext uri="{FF2B5EF4-FFF2-40B4-BE49-F238E27FC236}">
                  <a16:creationId xmlns:a16="http://schemas.microsoft.com/office/drawing/2014/main" id="{E37D5C94-077C-64DB-65A0-84D4C2181257}"/>
                </a:ext>
              </a:extLst>
            </p:cNvPr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19;p33">
            <a:extLst>
              <a:ext uri="{FF2B5EF4-FFF2-40B4-BE49-F238E27FC236}">
                <a16:creationId xmlns:a16="http://schemas.microsoft.com/office/drawing/2014/main" id="{48D771CF-66B4-4D2D-004D-B7E53F1C85B6}"/>
              </a:ext>
            </a:extLst>
          </p:cNvPr>
          <p:cNvGrpSpPr/>
          <p:nvPr/>
        </p:nvGrpSpPr>
        <p:grpSpPr>
          <a:xfrm>
            <a:off x="6841207" y="2508889"/>
            <a:ext cx="193872" cy="172374"/>
            <a:chOff x="4889250" y="2314423"/>
            <a:chExt cx="1174850" cy="1068038"/>
          </a:xfrm>
        </p:grpSpPr>
        <p:grpSp>
          <p:nvGrpSpPr>
            <p:cNvPr id="37" name="Google Shape;720;p33">
              <a:extLst>
                <a:ext uri="{FF2B5EF4-FFF2-40B4-BE49-F238E27FC236}">
                  <a16:creationId xmlns:a16="http://schemas.microsoft.com/office/drawing/2014/main" id="{8E52AD2F-0D84-744A-5A6A-F454081A9E0E}"/>
                </a:ext>
              </a:extLst>
            </p:cNvPr>
            <p:cNvGrpSpPr/>
            <p:nvPr/>
          </p:nvGrpSpPr>
          <p:grpSpPr>
            <a:xfrm>
              <a:off x="4891751" y="2314951"/>
              <a:ext cx="1172349" cy="1066927"/>
              <a:chOff x="4891751" y="2314951"/>
              <a:chExt cx="1172349" cy="1066927"/>
            </a:xfrm>
          </p:grpSpPr>
          <p:sp>
            <p:nvSpPr>
              <p:cNvPr id="42" name="Google Shape;721;p33">
                <a:extLst>
                  <a:ext uri="{FF2B5EF4-FFF2-40B4-BE49-F238E27FC236}">
                    <a16:creationId xmlns:a16="http://schemas.microsoft.com/office/drawing/2014/main" id="{ED9C4005-E4C1-7AF3-86F6-E00AA75118B8}"/>
                  </a:ext>
                </a:extLst>
              </p:cNvPr>
              <p:cNvSpPr/>
              <p:nvPr/>
            </p:nvSpPr>
            <p:spPr>
              <a:xfrm>
                <a:off x="4891751" y="2314951"/>
                <a:ext cx="1172349" cy="1066927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2;p33">
                <a:extLst>
                  <a:ext uri="{FF2B5EF4-FFF2-40B4-BE49-F238E27FC236}">
                    <a16:creationId xmlns:a16="http://schemas.microsoft.com/office/drawing/2014/main" id="{6D5D6DEC-9626-7CC1-1AC3-5524AF75685F}"/>
                  </a:ext>
                </a:extLst>
              </p:cNvPr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3;p33">
                <a:extLst>
                  <a:ext uri="{FF2B5EF4-FFF2-40B4-BE49-F238E27FC236}">
                    <a16:creationId xmlns:a16="http://schemas.microsoft.com/office/drawing/2014/main" id="{683CC97D-794E-0D98-2734-017EDBCEF78C}"/>
                  </a:ext>
                </a:extLst>
              </p:cNvPr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4;p33">
                <a:extLst>
                  <a:ext uri="{FF2B5EF4-FFF2-40B4-BE49-F238E27FC236}">
                    <a16:creationId xmlns:a16="http://schemas.microsoft.com/office/drawing/2014/main" id="{41C9882D-50F9-7FC7-ABB5-5156EB7D8B89}"/>
                  </a:ext>
                </a:extLst>
              </p:cNvPr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25;p33">
                <a:extLst>
                  <a:ext uri="{FF2B5EF4-FFF2-40B4-BE49-F238E27FC236}">
                    <a16:creationId xmlns:a16="http://schemas.microsoft.com/office/drawing/2014/main" id="{A9AEA43F-A326-E7CE-95CD-93AE52B113EC}"/>
                  </a:ext>
                </a:extLst>
              </p:cNvPr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26;p33">
                <a:extLst>
                  <a:ext uri="{FF2B5EF4-FFF2-40B4-BE49-F238E27FC236}">
                    <a16:creationId xmlns:a16="http://schemas.microsoft.com/office/drawing/2014/main" id="{5FFE8D6D-3E3C-FBFD-D8DC-D0D638765C69}"/>
                  </a:ext>
                </a:extLst>
              </p:cNvPr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27;p33">
                <a:extLst>
                  <a:ext uri="{FF2B5EF4-FFF2-40B4-BE49-F238E27FC236}">
                    <a16:creationId xmlns:a16="http://schemas.microsoft.com/office/drawing/2014/main" id="{8FF1E845-4A5F-59AE-6ADB-742ABAB9CB53}"/>
                  </a:ext>
                </a:extLst>
              </p:cNvPr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28;p33">
                <a:extLst>
                  <a:ext uri="{FF2B5EF4-FFF2-40B4-BE49-F238E27FC236}">
                    <a16:creationId xmlns:a16="http://schemas.microsoft.com/office/drawing/2014/main" id="{0083E159-CAB0-8DA6-E72E-152AD99750FE}"/>
                  </a:ext>
                </a:extLst>
              </p:cNvPr>
              <p:cNvSpPr/>
              <p:nvPr/>
            </p:nvSpPr>
            <p:spPr>
              <a:xfrm>
                <a:off x="5578477" y="2865876"/>
                <a:ext cx="153551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29;p33">
                <a:extLst>
                  <a:ext uri="{FF2B5EF4-FFF2-40B4-BE49-F238E27FC236}">
                    <a16:creationId xmlns:a16="http://schemas.microsoft.com/office/drawing/2014/main" id="{50DDA106-CF67-4313-FFE5-AA59E49E7C6E}"/>
                  </a:ext>
                </a:extLst>
              </p:cNvPr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30;p33">
                <a:extLst>
                  <a:ext uri="{FF2B5EF4-FFF2-40B4-BE49-F238E27FC236}">
                    <a16:creationId xmlns:a16="http://schemas.microsoft.com/office/drawing/2014/main" id="{2DB85C37-1DD3-E1AF-A517-04DE3C78C0A8}"/>
                  </a:ext>
                </a:extLst>
              </p:cNvPr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31;p33">
                <a:extLst>
                  <a:ext uri="{FF2B5EF4-FFF2-40B4-BE49-F238E27FC236}">
                    <a16:creationId xmlns:a16="http://schemas.microsoft.com/office/drawing/2014/main" id="{B10AC823-9091-7B11-942F-D4371CC267C6}"/>
                  </a:ext>
                </a:extLst>
              </p:cNvPr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32;p33">
                <a:extLst>
                  <a:ext uri="{FF2B5EF4-FFF2-40B4-BE49-F238E27FC236}">
                    <a16:creationId xmlns:a16="http://schemas.microsoft.com/office/drawing/2014/main" id="{5ED3C0FE-6792-F9F3-B88D-7407FE9053E6}"/>
                  </a:ext>
                </a:extLst>
              </p:cNvPr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33;p33">
                <a:extLst>
                  <a:ext uri="{FF2B5EF4-FFF2-40B4-BE49-F238E27FC236}">
                    <a16:creationId xmlns:a16="http://schemas.microsoft.com/office/drawing/2014/main" id="{8BAC1770-273B-7647-BD4B-014A9F1BB186}"/>
                  </a:ext>
                </a:extLst>
              </p:cNvPr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34;p33">
                <a:extLst>
                  <a:ext uri="{FF2B5EF4-FFF2-40B4-BE49-F238E27FC236}">
                    <a16:creationId xmlns:a16="http://schemas.microsoft.com/office/drawing/2014/main" id="{0032385A-751C-A698-4F7E-F21D824066CF}"/>
                  </a:ext>
                </a:extLst>
              </p:cNvPr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5;p33">
                <a:extLst>
                  <a:ext uri="{FF2B5EF4-FFF2-40B4-BE49-F238E27FC236}">
                    <a16:creationId xmlns:a16="http://schemas.microsoft.com/office/drawing/2014/main" id="{92AD87D1-FD50-3DA8-FA83-0DB2160B82B2}"/>
                  </a:ext>
                </a:extLst>
              </p:cNvPr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6;p33">
                <a:extLst>
                  <a:ext uri="{FF2B5EF4-FFF2-40B4-BE49-F238E27FC236}">
                    <a16:creationId xmlns:a16="http://schemas.microsoft.com/office/drawing/2014/main" id="{0F6675BF-2F9B-3B6C-918E-3C6154ABC6F0}"/>
                  </a:ext>
                </a:extLst>
              </p:cNvPr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7;p33">
                <a:extLst>
                  <a:ext uri="{FF2B5EF4-FFF2-40B4-BE49-F238E27FC236}">
                    <a16:creationId xmlns:a16="http://schemas.microsoft.com/office/drawing/2014/main" id="{1D6636A5-A717-F9B5-5E9B-BD0D77C88D35}"/>
                  </a:ext>
                </a:extLst>
              </p:cNvPr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8;p33">
                <a:extLst>
                  <a:ext uri="{FF2B5EF4-FFF2-40B4-BE49-F238E27FC236}">
                    <a16:creationId xmlns:a16="http://schemas.microsoft.com/office/drawing/2014/main" id="{DC5A6DC5-BB13-EBBD-A233-57F93D2CFF2E}"/>
                  </a:ext>
                </a:extLst>
              </p:cNvPr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739;p33">
              <a:extLst>
                <a:ext uri="{FF2B5EF4-FFF2-40B4-BE49-F238E27FC236}">
                  <a16:creationId xmlns:a16="http://schemas.microsoft.com/office/drawing/2014/main" id="{85483527-41B6-C867-45D0-9F5978A953E6}"/>
                </a:ext>
              </a:extLst>
            </p:cNvPr>
            <p:cNvSpPr/>
            <p:nvPr/>
          </p:nvSpPr>
          <p:spPr>
            <a:xfrm>
              <a:off x="4944374" y="2314951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0;p33">
              <a:extLst>
                <a:ext uri="{FF2B5EF4-FFF2-40B4-BE49-F238E27FC236}">
                  <a16:creationId xmlns:a16="http://schemas.microsoft.com/office/drawing/2014/main" id="{D3BDC33F-2E22-ACB9-4336-213C3350FC30}"/>
                </a:ext>
              </a:extLst>
            </p:cNvPr>
            <p:cNvSpPr/>
            <p:nvPr/>
          </p:nvSpPr>
          <p:spPr>
            <a:xfrm>
              <a:off x="4944214" y="2314423"/>
              <a:ext cx="1067485" cy="1068038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1;p33">
              <a:extLst>
                <a:ext uri="{FF2B5EF4-FFF2-40B4-BE49-F238E27FC236}">
                  <a16:creationId xmlns:a16="http://schemas.microsoft.com/office/drawing/2014/main" id="{A21E4BBD-4F29-8BF0-5FEF-3F2B104699C0}"/>
                </a:ext>
              </a:extLst>
            </p:cNvPr>
            <p:cNvSpPr/>
            <p:nvPr/>
          </p:nvSpPr>
          <p:spPr>
            <a:xfrm>
              <a:off x="4944183" y="2314963"/>
              <a:ext cx="1067434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2;p33">
              <a:extLst>
                <a:ext uri="{FF2B5EF4-FFF2-40B4-BE49-F238E27FC236}">
                  <a16:creationId xmlns:a16="http://schemas.microsoft.com/office/drawing/2014/main" id="{82520071-1F8B-08A6-DF7E-D6B3841123D1}"/>
                </a:ext>
              </a:extLst>
            </p:cNvPr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1979293" y="644432"/>
            <a:ext cx="5185413" cy="175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Software</a:t>
            </a:r>
            <a:endParaRPr sz="9600"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10;p28">
            <a:extLst>
              <a:ext uri="{FF2B5EF4-FFF2-40B4-BE49-F238E27FC236}">
                <a16:creationId xmlns:a16="http://schemas.microsoft.com/office/drawing/2014/main" id="{8F580F78-6A10-F934-2481-608471C928E4}"/>
              </a:ext>
            </a:extLst>
          </p:cNvPr>
          <p:cNvSpPr/>
          <p:nvPr/>
        </p:nvSpPr>
        <p:spPr>
          <a:xfrm>
            <a:off x="2307899" y="2116443"/>
            <a:ext cx="4528200" cy="40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3810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7;p28">
            <a:extLst>
              <a:ext uri="{FF2B5EF4-FFF2-40B4-BE49-F238E27FC236}">
                <a16:creationId xmlns:a16="http://schemas.microsoft.com/office/drawing/2014/main" id="{90E5F5DB-02BD-FB52-50E8-015F0396CE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1444" y="2167950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Applications and packages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4011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10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and Personalization</a:t>
            </a:r>
            <a:endParaRPr dirty="0"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2"/>
          </p:nvPr>
        </p:nvSpPr>
        <p:spPr>
          <a:xfrm>
            <a:off x="3553905" y="2457732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powerlevel10k</a:t>
            </a:r>
          </a:p>
        </p:txBody>
      </p:sp>
      <p:sp>
        <p:nvSpPr>
          <p:cNvPr id="849" name="Google Shape;849;p36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NvChad</a:t>
            </a:r>
            <a:endParaRPr dirty="0"/>
          </a:p>
        </p:txBody>
      </p:sp>
      <p:sp>
        <p:nvSpPr>
          <p:cNvPr id="850" name="Google Shape;850;p36"/>
          <p:cNvSpPr txBox="1">
            <a:spLocks noGrp="1"/>
          </p:cNvSpPr>
          <p:nvPr>
            <p:ph type="subTitle" idx="1"/>
          </p:nvPr>
        </p:nvSpPr>
        <p:spPr>
          <a:xfrm>
            <a:off x="3570000" y="2888807"/>
            <a:ext cx="2004000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for modifying the prompt.</a:t>
            </a:r>
            <a:endParaRPr dirty="0"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4"/>
          </p:nvPr>
        </p:nvSpPr>
        <p:spPr>
          <a:xfrm>
            <a:off x="6149667" y="2876106"/>
            <a:ext cx="2163666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together with NeoVIM, to modernize VIM and make it much more comfortable.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/>
              <a:t>NvimTreeToggle*</a:t>
            </a:r>
            <a:endParaRPr sz="1050" b="1" dirty="0"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5"/>
          </p:nvPr>
        </p:nvSpPr>
        <p:spPr>
          <a:xfrm>
            <a:off x="905938" y="2476645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</a:t>
            </a:r>
            <a:endParaRPr dirty="0"/>
          </a:p>
        </p:txBody>
      </p:sp>
      <p:sp>
        <p:nvSpPr>
          <p:cNvPr id="853" name="Google Shape;853;p36"/>
          <p:cNvSpPr txBox="1">
            <a:spLocks noGrp="1"/>
          </p:cNvSpPr>
          <p:nvPr>
            <p:ph type="subTitle" idx="6"/>
          </p:nvPr>
        </p:nvSpPr>
        <p:spPr>
          <a:xfrm>
            <a:off x="905938" y="2873808"/>
            <a:ext cx="2005500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much more improved and powerful CAT. Used together with LSD.</a:t>
            </a:r>
            <a:endParaRPr dirty="0"/>
          </a:p>
        </p:txBody>
      </p:sp>
      <p:sp>
        <p:nvSpPr>
          <p:cNvPr id="854" name="Google Shape;854;p36"/>
          <p:cNvSpPr/>
          <p:nvPr/>
        </p:nvSpPr>
        <p:spPr>
          <a:xfrm>
            <a:off x="3570000" y="1834800"/>
            <a:ext cx="1988751" cy="4251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1576150" y="1729058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6875875" y="1707563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517500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8363550" y="43486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GitHub - romkatv/powerlevel10k: A Zsh theme">
            <a:extLst>
              <a:ext uri="{FF2B5EF4-FFF2-40B4-BE49-F238E27FC236}">
                <a16:creationId xmlns:a16="http://schemas.microsoft.com/office/drawing/2014/main" id="{47AD846F-1342-7601-50F9-38C24336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53411" r="48788" b="33831"/>
          <a:stretch/>
        </p:blipFill>
        <p:spPr bwMode="auto">
          <a:xfrm>
            <a:off x="3577623" y="1865563"/>
            <a:ext cx="1988751" cy="36357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6" name="Picture 8" descr="LunarVim: App Reviews, Features, Pricing &amp; Download | AlternativeTo">
            <a:extLst>
              <a:ext uri="{FF2B5EF4-FFF2-40B4-BE49-F238E27FC236}">
                <a16:creationId xmlns:a16="http://schemas.microsoft.com/office/drawing/2014/main" id="{1AC4C2A3-A8FE-72DB-7EF6-5C07334F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50" y="1753913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9D171A-E0BC-BA5F-15C5-74F998E610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138" b="35425"/>
          <a:stretch/>
        </p:blipFill>
        <p:spPr bwMode="auto">
          <a:xfrm>
            <a:off x="1370155" y="1741299"/>
            <a:ext cx="1077066" cy="58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Pentesting</a:t>
            </a:r>
            <a:endParaRPr dirty="0"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2"/>
          </p:nvPr>
        </p:nvSpPr>
        <p:spPr>
          <a:xfrm>
            <a:off x="3553905" y="2457732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NMAP</a:t>
            </a:r>
          </a:p>
        </p:txBody>
      </p:sp>
      <p:sp>
        <p:nvSpPr>
          <p:cNvPr id="849" name="Google Shape;849;p36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WFUZZ</a:t>
            </a:r>
            <a:endParaRPr dirty="0"/>
          </a:p>
        </p:txBody>
      </p:sp>
      <p:sp>
        <p:nvSpPr>
          <p:cNvPr id="850" name="Google Shape;850;p36"/>
          <p:cNvSpPr txBox="1">
            <a:spLocks noGrp="1"/>
          </p:cNvSpPr>
          <p:nvPr>
            <p:ph type="subTitle" idx="1"/>
          </p:nvPr>
        </p:nvSpPr>
        <p:spPr>
          <a:xfrm>
            <a:off x="3465243" y="2953751"/>
            <a:ext cx="2501347" cy="103581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utility for scanning ports on computers and networks. RustScan is its modern version.</a:t>
            </a:r>
            <a:endParaRPr dirty="0"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4"/>
          </p:nvPr>
        </p:nvSpPr>
        <p:spPr>
          <a:xfrm>
            <a:off x="6149667" y="2876106"/>
            <a:ext cx="2163666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together with NeoVIM, to modernize VIM and make it much more comfortable.</a:t>
            </a:r>
            <a:endParaRPr dirty="0"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5"/>
          </p:nvPr>
        </p:nvSpPr>
        <p:spPr>
          <a:xfrm>
            <a:off x="905938" y="2476645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BurpSuite</a:t>
            </a:r>
            <a:endParaRPr dirty="0"/>
          </a:p>
        </p:txBody>
      </p:sp>
      <p:sp>
        <p:nvSpPr>
          <p:cNvPr id="853" name="Google Shape;853;p36"/>
          <p:cNvSpPr txBox="1">
            <a:spLocks noGrp="1"/>
          </p:cNvSpPr>
          <p:nvPr>
            <p:ph type="subTitle" idx="6"/>
          </p:nvPr>
        </p:nvSpPr>
        <p:spPr>
          <a:xfrm>
            <a:off x="619499" y="2901745"/>
            <a:ext cx="2662667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for evaluating Web applications, as well as their vulnerabilities.</a:t>
            </a:r>
            <a:endParaRPr dirty="0"/>
          </a:p>
        </p:txBody>
      </p:sp>
      <p:sp>
        <p:nvSpPr>
          <p:cNvPr id="854" name="Google Shape;854;p36"/>
          <p:cNvSpPr/>
          <p:nvPr/>
        </p:nvSpPr>
        <p:spPr>
          <a:xfrm>
            <a:off x="4090298" y="1834798"/>
            <a:ext cx="963403" cy="4251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1576150" y="1729058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6875875" y="1707563"/>
            <a:ext cx="665100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112452" y="1369832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2813688" y="413293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 rot="7285790">
            <a:off x="5816145" y="626894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 rot="5578326">
            <a:off x="562476" y="4031583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Picture 4" descr="Burp Suite - Biterock">
            <a:extLst>
              <a:ext uri="{FF2B5EF4-FFF2-40B4-BE49-F238E27FC236}">
                <a16:creationId xmlns:a16="http://schemas.microsoft.com/office/drawing/2014/main" id="{9951EE8C-2834-975E-A9FB-26E651B5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912" y="1673574"/>
            <a:ext cx="747551" cy="74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NMAP-Scanner/README.md at master · ASHWIN990/NMAP-Scanner · GitHub">
            <a:extLst>
              <a:ext uri="{FF2B5EF4-FFF2-40B4-BE49-F238E27FC236}">
                <a16:creationId xmlns:a16="http://schemas.microsoft.com/office/drawing/2014/main" id="{DD03489D-7482-D48D-5164-52E1DF4A96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3" r="42473" b="20386"/>
          <a:stretch/>
        </p:blipFill>
        <p:spPr bwMode="auto">
          <a:xfrm>
            <a:off x="4028515" y="1756547"/>
            <a:ext cx="1086967" cy="5732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Wfuzz - The Web fuzzer">
            <a:extLst>
              <a:ext uri="{FF2B5EF4-FFF2-40B4-BE49-F238E27FC236}">
                <a16:creationId xmlns:a16="http://schemas.microsoft.com/office/drawing/2014/main" id="{4919047F-A1DE-6B84-F33F-F4C467497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16385" r="51683" b="16365"/>
          <a:stretch/>
        </p:blipFill>
        <p:spPr bwMode="auto">
          <a:xfrm>
            <a:off x="6648759" y="1685963"/>
            <a:ext cx="1119331" cy="708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1070;p39">
            <a:extLst>
              <a:ext uri="{FF2B5EF4-FFF2-40B4-BE49-F238E27FC236}">
                <a16:creationId xmlns:a16="http://schemas.microsoft.com/office/drawing/2014/main" id="{0562D5C3-B865-1238-69BF-E256B1F22715}"/>
              </a:ext>
            </a:extLst>
          </p:cNvPr>
          <p:cNvSpPr/>
          <p:nvPr/>
        </p:nvSpPr>
        <p:spPr>
          <a:xfrm>
            <a:off x="529762" y="112732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335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Pentesting</a:t>
            </a:r>
            <a:endParaRPr dirty="0"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2"/>
          </p:nvPr>
        </p:nvSpPr>
        <p:spPr>
          <a:xfrm>
            <a:off x="3553905" y="2457732"/>
            <a:ext cx="2004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metasploit</a:t>
            </a:r>
            <a:endParaRPr lang="es-ES" dirty="0"/>
          </a:p>
        </p:txBody>
      </p:sp>
      <p:sp>
        <p:nvSpPr>
          <p:cNvPr id="849" name="Google Shape;849;p36"/>
          <p:cNvSpPr txBox="1">
            <a:spLocks noGrp="1"/>
          </p:cNvSpPr>
          <p:nvPr>
            <p:ph type="title" idx="3"/>
          </p:nvPr>
        </p:nvSpPr>
        <p:spPr>
          <a:xfrm>
            <a:off x="6205738" y="2455150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ExploitDB</a:t>
            </a:r>
            <a:endParaRPr dirty="0"/>
          </a:p>
        </p:txBody>
      </p:sp>
      <p:sp>
        <p:nvSpPr>
          <p:cNvPr id="850" name="Google Shape;850;p36"/>
          <p:cNvSpPr txBox="1">
            <a:spLocks noGrp="1"/>
          </p:cNvSpPr>
          <p:nvPr>
            <p:ph type="subTitle" idx="1"/>
          </p:nvPr>
        </p:nvSpPr>
        <p:spPr>
          <a:xfrm>
            <a:off x="3587180" y="2880250"/>
            <a:ext cx="2163311" cy="103581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Framework that includes</a:t>
            </a:r>
            <a:r>
              <a:rPr lang="es-ES" dirty="0" err="1"/>
              <a:t>exploits</a:t>
            </a:r>
            <a:r>
              <a:rPr lang="es-ES" dirty="0"/>
              <a:t>,</a:t>
            </a:r>
            <a:r>
              <a:rPr lang="es-ES" dirty="0" err="1"/>
              <a:t>payloads</a:t>
            </a:r>
            <a:r>
              <a:rPr lang="es-ES" dirty="0"/>
              <a:t>, modules and tools</a:t>
            </a:r>
            <a:r>
              <a:rPr lang="es-ES" dirty="0" err="1"/>
              <a:t>pentesting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4"/>
          </p:nvPr>
        </p:nvSpPr>
        <p:spPr>
          <a:xfrm>
            <a:off x="6125481" y="2883400"/>
            <a:ext cx="2356986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Collects, organizes, and provides exploits and vulnerabilities. Creators of Searchsploit.</a:t>
            </a:r>
            <a:endParaRPr dirty="0"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5"/>
          </p:nvPr>
        </p:nvSpPr>
        <p:spPr>
          <a:xfrm>
            <a:off x="905938" y="2476645"/>
            <a:ext cx="2005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Evil-WinRM</a:t>
            </a:r>
            <a:endParaRPr dirty="0"/>
          </a:p>
        </p:txBody>
      </p:sp>
      <p:sp>
        <p:nvSpPr>
          <p:cNvPr id="853" name="Google Shape;853;p36"/>
          <p:cNvSpPr txBox="1">
            <a:spLocks noGrp="1"/>
          </p:cNvSpPr>
          <p:nvPr>
            <p:ph type="subTitle" idx="6"/>
          </p:nvPr>
        </p:nvSpPr>
        <p:spPr>
          <a:xfrm>
            <a:off x="577689" y="2904979"/>
            <a:ext cx="2681242" cy="708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 to take advantage of the WinRM protocol. It allows us to open a remote shell maliciously.</a:t>
            </a:r>
            <a:endParaRPr dirty="0"/>
          </a:p>
        </p:txBody>
      </p:sp>
      <p:sp>
        <p:nvSpPr>
          <p:cNvPr id="854" name="Google Shape;854;p36"/>
          <p:cNvSpPr/>
          <p:nvPr/>
        </p:nvSpPr>
        <p:spPr>
          <a:xfrm>
            <a:off x="4138332" y="1679716"/>
            <a:ext cx="867335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762967" y="1707563"/>
            <a:ext cx="2287033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6137832" y="1707563"/>
            <a:ext cx="2319435" cy="6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5666388" y="1747205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 flipH="1">
            <a:off x="7199799" y="913718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 rot="13190271">
            <a:off x="6431508" y="3922036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1361730" y="641487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4" name="Picture 4" descr="Metasploit - Penetration Testing Software for Enterprises | Dcgears USA">
            <a:extLst>
              <a:ext uri="{FF2B5EF4-FFF2-40B4-BE49-F238E27FC236}">
                <a16:creationId xmlns:a16="http://schemas.microsoft.com/office/drawing/2014/main" id="{C1C055B5-5C8B-C76B-5D53-D752EC510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17372" r="65697" b="20176"/>
          <a:stretch/>
        </p:blipFill>
        <p:spPr bwMode="auto">
          <a:xfrm>
            <a:off x="4214626" y="1572505"/>
            <a:ext cx="714745" cy="882645"/>
          </a:xfrm>
          <a:prstGeom prst="rect">
            <a:avLst/>
          </a:prstGeom>
          <a:noFill/>
          <a:effectLst>
            <a:glow rad="101600">
              <a:schemeClr val="accent1">
                <a:lumMod val="1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Banner">
            <a:extLst>
              <a:ext uri="{FF2B5EF4-FFF2-40B4-BE49-F238E27FC236}">
                <a16:creationId xmlns:a16="http://schemas.microsoft.com/office/drawing/2014/main" id="{045D9639-DDED-27A8-C001-B272C1736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64"/>
          <a:stretch/>
        </p:blipFill>
        <p:spPr bwMode="auto">
          <a:xfrm>
            <a:off x="784506" y="1735876"/>
            <a:ext cx="2259448" cy="609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6" name="Picture 6" descr="Cybersecurity Certification Paths | Offensive Security">
            <a:extLst>
              <a:ext uri="{FF2B5EF4-FFF2-40B4-BE49-F238E27FC236}">
                <a16:creationId xmlns:a16="http://schemas.microsoft.com/office/drawing/2014/main" id="{4916BE01-67D9-2FD7-55F3-ADE99624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53" y="1718384"/>
            <a:ext cx="1888094" cy="588063"/>
          </a:xfrm>
          <a:prstGeom prst="rect">
            <a:avLst/>
          </a:prstGeom>
          <a:noFill/>
          <a:effectLst>
            <a:glow rad="63500">
              <a:schemeClr val="accent1">
                <a:lumMod val="2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4116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mo Aesthetic Agency by Slidesgo">
  <a:themeElements>
    <a:clrScheme name="Simple Light">
      <a:dk1>
        <a:srgbClr val="000000"/>
      </a:dk1>
      <a:lt1>
        <a:srgbClr val="FFFFFF"/>
      </a:lt1>
      <a:dk2>
        <a:srgbClr val="FDA7CD"/>
      </a:dk2>
      <a:lt2>
        <a:srgbClr val="EE0069"/>
      </a:lt2>
      <a:accent1>
        <a:srgbClr val="FFDFE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512</Words>
  <Application>Microsoft Office PowerPoint</Application>
  <PresentationFormat>Presentación en pantalla (16:9)</PresentationFormat>
  <Paragraphs>101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Abel</vt:lpstr>
      <vt:lpstr>Roboto</vt:lpstr>
      <vt:lpstr>Reenie Beanie</vt:lpstr>
      <vt:lpstr>Arial</vt:lpstr>
      <vt:lpstr>Anaheim</vt:lpstr>
      <vt:lpstr>Emo Aesthetic Agency by Slidesgo</vt:lpstr>
      <vt:lpstr>Professional Environment for Cybersecurity</vt:lpstr>
      <vt:lpstr>Index and Structure</vt:lpstr>
      <vt:lpstr>Alternatives</vt:lpstr>
      <vt:lpstr>Start</vt:lpstr>
      <vt:lpstr>Planning</vt:lpstr>
      <vt:lpstr>Software</vt:lpstr>
      <vt:lpstr>Design and Personalization</vt:lpstr>
      <vt:lpstr>Pentesting</vt:lpstr>
      <vt:lpstr>Pentesting</vt:lpstr>
      <vt:lpstr>utilities</vt:lpstr>
      <vt:lpstr>Configuration Files</vt:lpstr>
      <vt:lpstr>Configuration Files</vt:lpstr>
      <vt:lpstr>Keyboard shortcuts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 Aesthetic Agency</dc:title>
  <dc:creator>Álvaro</dc:creator>
  <cp:lastModifiedBy>Alvaro Gonzalez</cp:lastModifiedBy>
  <cp:revision>9</cp:revision>
  <dcterms:modified xsi:type="dcterms:W3CDTF">2023-06-25T12:33:57Z</dcterms:modified>
</cp:coreProperties>
</file>